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defaultTextStyle>
    <a:defPPr>
      <a:defRPr lang="pt-PT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09"/>
    <p:restoredTop sz="92348"/>
  </p:normalViewPr>
  <p:slideViewPr>
    <p:cSldViewPr>
      <p:cViewPr>
        <p:scale>
          <a:sx n="50" d="100"/>
          <a:sy n="50" d="100"/>
        </p:scale>
        <p:origin x="1672" y="144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2A422-2FBF-4FAC-8E95-8E8D8C4A218B}" type="datetimeFigureOut">
              <a:rPr lang="pt-PT"/>
              <a:t>06/03/25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2F765-89DC-4BAF-A423-9DFFE1FE8DBF}" type="slidenum">
              <a:rPr lang="pt-PT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0284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2F765-89DC-4BAF-A423-9DFFE1FE8DBF}" type="slidenum">
              <a:rPr lang="pt-PT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6297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8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7369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5044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1346887" y="3784998"/>
            <a:ext cx="15932422" cy="80564360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3542190" y="3784998"/>
            <a:ext cx="47448251" cy="8056436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8169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5600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89410" y="12833949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4144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542191" y="22030087"/>
            <a:ext cx="31690337" cy="6231927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5588973" y="22030087"/>
            <a:ext cx="31690335" cy="6231927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391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340" y="1212604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069340" y="9602678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10864198" y="9602678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75134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21047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410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341" y="1205592"/>
            <a:ext cx="7036110" cy="5130773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61645" y="1205595"/>
            <a:ext cx="11955815" cy="25843119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069341" y="6336368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1536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91963" y="21195983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191963" y="2705572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191963" y="23698289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1815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1069340" y="1212604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069340" y="7065331"/>
            <a:ext cx="19248120" cy="19983383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1069340" y="28065054"/>
            <a:ext cx="4990254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95B89-6338-44DA-BA27-CCB7751F6DCE}" type="datetimeFigureOut">
              <a:rPr lang="pt-PT" smtClean="0"/>
              <a:pPr/>
              <a:t>06/03/25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7307157" y="28065054"/>
            <a:ext cx="6772487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15327207" y="28065054"/>
            <a:ext cx="4990254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63323-A176-4B28-B208-54CD66C44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80229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00312" y="810395"/>
            <a:ext cx="19297152" cy="1661533"/>
          </a:xfrm>
        </p:spPr>
        <p:txBody>
          <a:bodyPr anchor="t" anchorCtr="0">
            <a:normAutofit/>
          </a:bodyPr>
          <a:lstStyle/>
          <a:p>
            <a:pPr algn="l"/>
            <a:r>
              <a:rPr lang="pt-PT" sz="6600" b="1" dirty="0">
                <a:ea typeface="Verdana" panose="020B0604030504040204" pitchFamily="34" charset="0"/>
                <a:cs typeface="Verdana" panose="020B0604030504040204" pitchFamily="34" charset="0"/>
              </a:rPr>
              <a:t>Título ... .............</a:t>
            </a:r>
          </a:p>
        </p:txBody>
      </p:sp>
      <p:cxnSp>
        <p:nvCxnSpPr>
          <p:cNvPr id="9" name="Conexão recta 8"/>
          <p:cNvCxnSpPr/>
          <p:nvPr/>
        </p:nvCxnSpPr>
        <p:spPr>
          <a:xfrm>
            <a:off x="1008324" y="5778947"/>
            <a:ext cx="19298144" cy="0"/>
          </a:xfrm>
          <a:prstGeom prst="line">
            <a:avLst/>
          </a:prstGeom>
          <a:ln/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exão recta 9"/>
          <p:cNvCxnSpPr/>
          <p:nvPr/>
        </p:nvCxnSpPr>
        <p:spPr>
          <a:xfrm>
            <a:off x="1044328" y="7867179"/>
            <a:ext cx="19298144" cy="0"/>
          </a:xfrm>
          <a:prstGeom prst="line">
            <a:avLst/>
          </a:prstGeom>
          <a:ln w="57150"/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exão recta 12"/>
          <p:cNvCxnSpPr/>
          <p:nvPr/>
        </p:nvCxnSpPr>
        <p:spPr>
          <a:xfrm>
            <a:off x="972320" y="5133975"/>
            <a:ext cx="19298144" cy="0"/>
          </a:xfrm>
          <a:prstGeom prst="line">
            <a:avLst/>
          </a:prstGeom>
          <a:ln w="57150"/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1116336" y="6253386"/>
            <a:ext cx="16345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>
                <a:ea typeface="Verdana" panose="020B0604030504040204" pitchFamily="34" charset="0"/>
                <a:cs typeface="Verdana" panose="020B0604030504040204" pitchFamily="34" charset="0"/>
              </a:rPr>
              <a:t>Nome do autor</a:t>
            </a:r>
            <a:r>
              <a:rPr lang="pt-PT" sz="3200" dirty="0">
                <a:ea typeface="Verdana" panose="020B0604030504040204" pitchFamily="34" charset="0"/>
                <a:cs typeface="Verdana" panose="020B0604030504040204" pitchFamily="34" charset="0"/>
              </a:rPr>
              <a:t> ∙ afiliação ∙ endereço de </a:t>
            </a:r>
            <a:r>
              <a:rPr lang="pt-PT" sz="3200" i="1" dirty="0">
                <a:ea typeface="Verdana" panose="020B0604030504040204" pitchFamily="34" charset="0"/>
                <a:cs typeface="Verdana" panose="020B0604030504040204" pitchFamily="34" charset="0"/>
              </a:rPr>
              <a:t>email</a:t>
            </a:r>
            <a:r>
              <a:rPr lang="pt-PT" sz="3200" dirty="0">
                <a:ea typeface="Verdana" panose="020B0604030504040204" pitchFamily="34" charset="0"/>
                <a:cs typeface="Verdana" panose="020B0604030504040204" pitchFamily="34" charset="0"/>
              </a:rPr>
              <a:t>   </a:t>
            </a:r>
            <a:endParaRPr lang="pt-PT" sz="3200" i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044328" y="8227219"/>
            <a:ext cx="9289032" cy="14065389"/>
          </a:xfrm>
          <a:prstGeom prst="rect">
            <a:avLst/>
          </a:prstGeom>
          <a:noFill/>
        </p:spPr>
        <p:txBody>
          <a:bodyPr wrap="square" numCol="1" rtlCol="0" anchor="t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PT" sz="2400" b="1" dirty="0">
                <a:ea typeface="Verdana" panose="020B0604030504040204" pitchFamily="34" charset="0"/>
                <a:cs typeface="Verdana" panose="020B0604030504040204" pitchFamily="34" charset="0"/>
              </a:rPr>
              <a:t>1. TÍTULO DE SECÇÃO</a:t>
            </a:r>
          </a:p>
          <a:p>
            <a:pPr indent="457200" algn="just"/>
            <a:r>
              <a:rPr lang="pt-PT" sz="2400" dirty="0" err="1"/>
              <a:t>Lorem</a:t>
            </a:r>
            <a:r>
              <a:rPr lang="pt-PT" sz="2400" dirty="0"/>
              <a:t> </a:t>
            </a:r>
            <a:r>
              <a:rPr lang="pt-PT" sz="2400" dirty="0" err="1"/>
              <a:t>ipsum</a:t>
            </a:r>
            <a:r>
              <a:rPr lang="pt-PT" sz="2400" dirty="0"/>
              <a:t> </a:t>
            </a:r>
            <a:r>
              <a:rPr lang="pt-PT" sz="2400" dirty="0" err="1"/>
              <a:t>dolor</a:t>
            </a:r>
            <a:r>
              <a:rPr lang="pt-PT" sz="2400" dirty="0"/>
              <a:t> </a:t>
            </a:r>
            <a:r>
              <a:rPr lang="pt-PT" sz="2400" dirty="0" err="1"/>
              <a:t>sit</a:t>
            </a:r>
            <a:r>
              <a:rPr lang="pt-PT" sz="2400" dirty="0"/>
              <a:t> </a:t>
            </a:r>
            <a:r>
              <a:rPr lang="pt-PT" sz="2400" dirty="0" err="1"/>
              <a:t>amet</a:t>
            </a:r>
            <a:r>
              <a:rPr lang="pt-PT" sz="2400" dirty="0"/>
              <a:t>, </a:t>
            </a:r>
            <a:r>
              <a:rPr lang="pt-PT" sz="2400" dirty="0" err="1"/>
              <a:t>consectetur</a:t>
            </a:r>
            <a:r>
              <a:rPr lang="pt-PT" sz="2400" dirty="0"/>
              <a:t> </a:t>
            </a:r>
            <a:r>
              <a:rPr lang="pt-PT" sz="2400" dirty="0" err="1"/>
              <a:t>adipiscing</a:t>
            </a:r>
            <a:r>
              <a:rPr lang="pt-PT" sz="2400" dirty="0"/>
              <a:t> </a:t>
            </a:r>
            <a:r>
              <a:rPr lang="pt-PT" sz="2400" dirty="0" err="1"/>
              <a:t>elit</a:t>
            </a:r>
            <a:r>
              <a:rPr lang="pt-PT" sz="2400" dirty="0"/>
              <a:t>. </a:t>
            </a:r>
            <a:r>
              <a:rPr lang="pt-PT" sz="2400" dirty="0" err="1"/>
              <a:t>Cras</a:t>
            </a:r>
            <a:r>
              <a:rPr lang="pt-PT" sz="2400" dirty="0"/>
              <a:t> eros </a:t>
            </a:r>
            <a:r>
              <a:rPr lang="pt-PT" sz="2400" dirty="0" err="1"/>
              <a:t>lorem</a:t>
            </a:r>
            <a:r>
              <a:rPr lang="pt-PT" sz="2400" dirty="0"/>
              <a:t>, </a:t>
            </a:r>
            <a:r>
              <a:rPr lang="pt-PT" sz="2400" dirty="0" err="1"/>
              <a:t>laoreet</a:t>
            </a:r>
            <a:r>
              <a:rPr lang="pt-PT" sz="2400" dirty="0"/>
              <a:t> </a:t>
            </a:r>
            <a:r>
              <a:rPr lang="pt-PT" sz="2400" dirty="0" err="1"/>
              <a:t>eget</a:t>
            </a:r>
            <a:r>
              <a:rPr lang="pt-PT" sz="2400" dirty="0"/>
              <a:t> mi ut, ultrices </a:t>
            </a:r>
            <a:r>
              <a:rPr lang="pt-PT" sz="2400" dirty="0" err="1"/>
              <a:t>ullamcorper</a:t>
            </a:r>
            <a:r>
              <a:rPr lang="pt-PT" sz="2400" dirty="0"/>
              <a:t> ante. </a:t>
            </a:r>
            <a:r>
              <a:rPr lang="pt-PT" sz="2400" dirty="0" err="1"/>
              <a:t>Praesent</a:t>
            </a:r>
            <a:r>
              <a:rPr lang="pt-PT" sz="2400" dirty="0"/>
              <a:t> gravida </a:t>
            </a:r>
            <a:r>
              <a:rPr lang="pt-PT" sz="2400" dirty="0" err="1"/>
              <a:t>porttitor</a:t>
            </a:r>
            <a:r>
              <a:rPr lang="pt-PT" sz="2400" dirty="0"/>
              <a:t> </a:t>
            </a:r>
            <a:r>
              <a:rPr lang="pt-PT" sz="2400" dirty="0" err="1"/>
              <a:t>lacinia</a:t>
            </a:r>
            <a:r>
              <a:rPr lang="pt-PT" sz="2400" dirty="0"/>
              <a:t>. </a:t>
            </a:r>
            <a:r>
              <a:rPr lang="pt-PT" sz="2400" dirty="0" err="1"/>
              <a:t>Etiam</a:t>
            </a:r>
            <a:r>
              <a:rPr lang="pt-PT" sz="2400" dirty="0"/>
              <a:t> id </a:t>
            </a:r>
            <a:r>
              <a:rPr lang="pt-PT" sz="2400" dirty="0" err="1"/>
              <a:t>velit</a:t>
            </a:r>
            <a:r>
              <a:rPr lang="pt-PT" sz="2400" dirty="0"/>
              <a:t> vitae </a:t>
            </a:r>
            <a:r>
              <a:rPr lang="pt-PT" sz="2400" dirty="0" err="1"/>
              <a:t>enim</a:t>
            </a:r>
            <a:r>
              <a:rPr lang="pt-PT" sz="2400" dirty="0"/>
              <a:t> </a:t>
            </a:r>
            <a:r>
              <a:rPr lang="pt-PT" sz="2400" dirty="0" err="1"/>
              <a:t>semper</a:t>
            </a:r>
            <a:r>
              <a:rPr lang="pt-PT" sz="2400" dirty="0"/>
              <a:t> </a:t>
            </a:r>
            <a:r>
              <a:rPr lang="pt-PT" sz="2400" dirty="0" err="1"/>
              <a:t>interdum</a:t>
            </a:r>
            <a:r>
              <a:rPr lang="pt-PT" sz="2400" dirty="0"/>
              <a:t>. </a:t>
            </a:r>
            <a:r>
              <a:rPr lang="pt-PT" sz="2400" dirty="0" err="1"/>
              <a:t>Integer</a:t>
            </a:r>
            <a:r>
              <a:rPr lang="pt-PT" sz="2400" dirty="0"/>
              <a:t> </a:t>
            </a:r>
            <a:r>
              <a:rPr lang="pt-PT" sz="2400" dirty="0" err="1"/>
              <a:t>sagittis</a:t>
            </a:r>
            <a:r>
              <a:rPr lang="pt-PT" sz="2400" dirty="0"/>
              <a:t> </a:t>
            </a:r>
            <a:r>
              <a:rPr lang="pt-PT" sz="2400" dirty="0" err="1"/>
              <a:t>tellus</a:t>
            </a:r>
            <a:r>
              <a:rPr lang="pt-PT" sz="2400" dirty="0"/>
              <a:t> </a:t>
            </a:r>
            <a:r>
              <a:rPr lang="pt-PT" sz="2400" dirty="0" err="1"/>
              <a:t>ac</a:t>
            </a:r>
            <a:r>
              <a:rPr lang="pt-PT" sz="2400" dirty="0"/>
              <a:t> </a:t>
            </a:r>
            <a:r>
              <a:rPr lang="pt-PT" sz="2400" dirty="0" err="1"/>
              <a:t>leo</a:t>
            </a:r>
            <a:r>
              <a:rPr lang="pt-PT" sz="2400" dirty="0"/>
              <a:t> </a:t>
            </a:r>
            <a:r>
              <a:rPr lang="pt-PT" sz="2400" dirty="0" err="1"/>
              <a:t>cursus</a:t>
            </a:r>
            <a:r>
              <a:rPr lang="pt-PT" sz="2400" dirty="0"/>
              <a:t> </a:t>
            </a:r>
            <a:r>
              <a:rPr lang="pt-PT" sz="2400" dirty="0" err="1"/>
              <a:t>lobortis</a:t>
            </a:r>
            <a:r>
              <a:rPr lang="pt-PT" sz="2400" dirty="0"/>
              <a:t>. </a:t>
            </a:r>
            <a:r>
              <a:rPr lang="pt-PT" sz="2400" dirty="0" err="1"/>
              <a:t>Curabitur</a:t>
            </a:r>
            <a:r>
              <a:rPr lang="pt-PT" sz="2400" dirty="0"/>
              <a:t> </a:t>
            </a:r>
            <a:r>
              <a:rPr lang="pt-PT" sz="2400" dirty="0" err="1"/>
              <a:t>varius</a:t>
            </a:r>
            <a:r>
              <a:rPr lang="pt-PT" sz="2400" dirty="0"/>
              <a:t> </a:t>
            </a:r>
            <a:r>
              <a:rPr lang="pt-PT" sz="2400" dirty="0" err="1"/>
              <a:t>aliquet</a:t>
            </a:r>
            <a:r>
              <a:rPr lang="pt-PT" sz="2400" dirty="0"/>
              <a:t> eros </a:t>
            </a:r>
            <a:r>
              <a:rPr lang="pt-PT" sz="2400" dirty="0" err="1"/>
              <a:t>et</a:t>
            </a:r>
            <a:r>
              <a:rPr lang="pt-PT" sz="2400" dirty="0"/>
              <a:t> </a:t>
            </a:r>
            <a:r>
              <a:rPr lang="pt-PT" sz="2400" dirty="0" err="1"/>
              <a:t>dignissim</a:t>
            </a:r>
            <a:r>
              <a:rPr lang="pt-PT" sz="2400" dirty="0"/>
              <a:t>. Ut </a:t>
            </a:r>
            <a:r>
              <a:rPr lang="pt-PT" sz="2400" dirty="0" err="1"/>
              <a:t>posuere</a:t>
            </a:r>
            <a:r>
              <a:rPr lang="pt-PT" sz="2400" dirty="0"/>
              <a:t> </a:t>
            </a:r>
            <a:r>
              <a:rPr lang="pt-PT" sz="2400" dirty="0" err="1"/>
              <a:t>iaculis</a:t>
            </a:r>
            <a:r>
              <a:rPr lang="pt-PT" sz="2400" dirty="0"/>
              <a:t> </a:t>
            </a:r>
            <a:r>
              <a:rPr lang="pt-PT" sz="2400" dirty="0" err="1"/>
              <a:t>lacus</a:t>
            </a:r>
            <a:r>
              <a:rPr lang="pt-PT" sz="2400" dirty="0"/>
              <a:t>, </a:t>
            </a:r>
            <a:r>
              <a:rPr lang="pt-PT" sz="2400" dirty="0" err="1"/>
              <a:t>sit</a:t>
            </a:r>
            <a:r>
              <a:rPr lang="pt-PT" sz="2400" dirty="0"/>
              <a:t> </a:t>
            </a:r>
            <a:r>
              <a:rPr lang="pt-PT" sz="2400" dirty="0" err="1"/>
              <a:t>amet</a:t>
            </a:r>
            <a:r>
              <a:rPr lang="pt-PT" sz="2400" dirty="0"/>
              <a:t> </a:t>
            </a:r>
            <a:r>
              <a:rPr lang="pt-PT" sz="2400" dirty="0" err="1"/>
              <a:t>condimentum</a:t>
            </a:r>
            <a:r>
              <a:rPr lang="pt-PT" sz="2400" dirty="0"/>
              <a:t> </a:t>
            </a:r>
            <a:r>
              <a:rPr lang="pt-PT" sz="2400" dirty="0" err="1"/>
              <a:t>lorem</a:t>
            </a:r>
            <a:r>
              <a:rPr lang="pt-PT" sz="2400" dirty="0"/>
              <a:t> </a:t>
            </a:r>
            <a:r>
              <a:rPr lang="pt-PT" sz="2400" dirty="0" err="1"/>
              <a:t>fermentum</a:t>
            </a:r>
            <a:r>
              <a:rPr lang="pt-PT" sz="2400" dirty="0"/>
              <a:t> </a:t>
            </a:r>
            <a:r>
              <a:rPr lang="pt-PT" sz="2400" dirty="0" err="1"/>
              <a:t>sed</a:t>
            </a:r>
            <a:r>
              <a:rPr lang="pt-PT" sz="2400" dirty="0"/>
              <a:t>. </a:t>
            </a:r>
            <a:r>
              <a:rPr lang="pt-PT" sz="2400" dirty="0" err="1"/>
              <a:t>Vestibulum</a:t>
            </a:r>
            <a:r>
              <a:rPr lang="pt-PT" sz="2400" dirty="0"/>
              <a:t> </a:t>
            </a:r>
            <a:r>
              <a:rPr lang="pt-PT" sz="2400" dirty="0" err="1"/>
              <a:t>sed</a:t>
            </a:r>
            <a:r>
              <a:rPr lang="pt-PT" sz="2400" dirty="0"/>
              <a:t> magna </a:t>
            </a:r>
            <a:r>
              <a:rPr lang="pt-PT" sz="2400" dirty="0" err="1"/>
              <a:t>auctor</a:t>
            </a:r>
            <a:r>
              <a:rPr lang="pt-PT" sz="2400" dirty="0"/>
              <a:t>, </a:t>
            </a:r>
            <a:r>
              <a:rPr lang="pt-PT" sz="2400" dirty="0" err="1"/>
              <a:t>aliquam</a:t>
            </a:r>
            <a:r>
              <a:rPr lang="pt-PT" sz="2400" dirty="0"/>
              <a:t> purus quis, </a:t>
            </a:r>
            <a:r>
              <a:rPr lang="pt-PT" sz="2400" dirty="0" err="1"/>
              <a:t>bibendum</a:t>
            </a:r>
            <a:r>
              <a:rPr lang="pt-PT" sz="2400" dirty="0"/>
              <a:t> </a:t>
            </a:r>
            <a:r>
              <a:rPr lang="pt-PT" sz="2400" dirty="0" err="1"/>
              <a:t>dolor</a:t>
            </a:r>
            <a:r>
              <a:rPr lang="pt-PT" sz="2400" dirty="0"/>
              <a:t>. </a:t>
            </a:r>
            <a:r>
              <a:rPr lang="pt-PT" sz="2400" dirty="0" err="1"/>
              <a:t>Etiam</a:t>
            </a:r>
            <a:r>
              <a:rPr lang="pt-PT" sz="2400" dirty="0"/>
              <a:t> </a:t>
            </a:r>
            <a:r>
              <a:rPr lang="pt-PT" sz="2400" dirty="0" err="1"/>
              <a:t>fringilla</a:t>
            </a:r>
            <a:r>
              <a:rPr lang="pt-PT" sz="2400" dirty="0"/>
              <a:t> urna </a:t>
            </a:r>
            <a:r>
              <a:rPr lang="pt-PT" sz="2400" dirty="0" err="1"/>
              <a:t>eget</a:t>
            </a:r>
            <a:r>
              <a:rPr lang="pt-PT" sz="2400" dirty="0"/>
              <a:t> </a:t>
            </a:r>
            <a:r>
              <a:rPr lang="pt-PT" sz="2400" dirty="0" err="1"/>
              <a:t>arcu</a:t>
            </a:r>
            <a:r>
              <a:rPr lang="pt-PT" sz="2400" dirty="0"/>
              <a:t> </a:t>
            </a:r>
            <a:r>
              <a:rPr lang="pt-PT" sz="2400" dirty="0" err="1"/>
              <a:t>lobortis</a:t>
            </a:r>
            <a:r>
              <a:rPr lang="pt-PT" sz="2400" dirty="0"/>
              <a:t>, id </a:t>
            </a:r>
            <a:r>
              <a:rPr lang="pt-PT" sz="2400" dirty="0" err="1"/>
              <a:t>varius</a:t>
            </a:r>
            <a:r>
              <a:rPr lang="pt-PT" sz="2400" dirty="0"/>
              <a:t> </a:t>
            </a:r>
            <a:r>
              <a:rPr lang="pt-PT" sz="2400" dirty="0" err="1"/>
              <a:t>quam</a:t>
            </a:r>
            <a:r>
              <a:rPr lang="pt-PT" sz="2400" dirty="0"/>
              <a:t> </a:t>
            </a:r>
            <a:r>
              <a:rPr lang="pt-PT" sz="2400" dirty="0" err="1"/>
              <a:t>fringilla</a:t>
            </a:r>
            <a:r>
              <a:rPr lang="pt-PT" sz="2400" dirty="0"/>
              <a:t>. </a:t>
            </a:r>
            <a:r>
              <a:rPr lang="pt-PT" sz="2400" dirty="0" err="1"/>
              <a:t>Proin</a:t>
            </a:r>
            <a:r>
              <a:rPr lang="pt-PT" sz="2400" dirty="0"/>
              <a:t> in </a:t>
            </a:r>
            <a:r>
              <a:rPr lang="pt-PT" sz="2400" dirty="0" err="1"/>
              <a:t>vulputate</a:t>
            </a:r>
            <a:r>
              <a:rPr lang="pt-PT" sz="2400" dirty="0"/>
              <a:t> </a:t>
            </a:r>
            <a:r>
              <a:rPr lang="pt-PT" sz="2400" dirty="0" err="1"/>
              <a:t>dui</a:t>
            </a:r>
            <a:r>
              <a:rPr lang="pt-PT" sz="2400" dirty="0"/>
              <a:t>. </a:t>
            </a:r>
            <a:r>
              <a:rPr lang="pt-PT" sz="2400" dirty="0" err="1"/>
              <a:t>Mauris</a:t>
            </a:r>
            <a:r>
              <a:rPr lang="pt-PT" sz="2400" dirty="0"/>
              <a:t> </a:t>
            </a:r>
            <a:r>
              <a:rPr lang="pt-PT" sz="2400" dirty="0" err="1"/>
              <a:t>eget</a:t>
            </a:r>
            <a:r>
              <a:rPr lang="pt-PT" sz="2400" dirty="0"/>
              <a:t> justo </a:t>
            </a:r>
            <a:r>
              <a:rPr lang="pt-PT" sz="2400" dirty="0" err="1"/>
              <a:t>nisi</a:t>
            </a:r>
            <a:r>
              <a:rPr lang="pt-PT" sz="2400" dirty="0"/>
              <a:t>. </a:t>
            </a:r>
            <a:r>
              <a:rPr lang="pt-PT" sz="2400" dirty="0" err="1"/>
              <a:t>Fusce</a:t>
            </a:r>
            <a:r>
              <a:rPr lang="pt-PT" sz="2400" dirty="0"/>
              <a:t> </a:t>
            </a:r>
            <a:r>
              <a:rPr lang="pt-PT" sz="2400" dirty="0" err="1"/>
              <a:t>blandit</a:t>
            </a:r>
            <a:r>
              <a:rPr lang="pt-PT" sz="2400" dirty="0"/>
              <a:t> </a:t>
            </a:r>
            <a:r>
              <a:rPr lang="pt-PT" sz="2400" dirty="0" err="1"/>
              <a:t>malesuada</a:t>
            </a:r>
            <a:r>
              <a:rPr lang="pt-PT" sz="2400" dirty="0"/>
              <a:t> </a:t>
            </a:r>
            <a:r>
              <a:rPr lang="pt-PT" sz="2400" dirty="0" err="1"/>
              <a:t>diam</a:t>
            </a:r>
            <a:r>
              <a:rPr lang="pt-PT" sz="2400" dirty="0"/>
              <a:t> eu gravida. </a:t>
            </a:r>
            <a:r>
              <a:rPr lang="pt-PT" sz="2400" dirty="0" err="1"/>
              <a:t>Quisque</a:t>
            </a:r>
            <a:r>
              <a:rPr lang="pt-PT" sz="2400" dirty="0"/>
              <a:t> a </a:t>
            </a:r>
            <a:r>
              <a:rPr lang="pt-PT" sz="2400" dirty="0" err="1"/>
              <a:t>feugiat</a:t>
            </a:r>
            <a:r>
              <a:rPr lang="pt-PT" sz="2400" dirty="0"/>
              <a:t> odio. </a:t>
            </a:r>
            <a:r>
              <a:rPr lang="pt-PT" sz="2400" dirty="0" err="1"/>
              <a:t>Sed</a:t>
            </a:r>
            <a:r>
              <a:rPr lang="pt-PT" sz="2400" dirty="0"/>
              <a:t> </a:t>
            </a:r>
            <a:r>
              <a:rPr lang="pt-PT" sz="2400" dirty="0" err="1"/>
              <a:t>congue</a:t>
            </a:r>
            <a:r>
              <a:rPr lang="pt-PT" sz="2400" dirty="0"/>
              <a:t> quis </a:t>
            </a:r>
            <a:r>
              <a:rPr lang="pt-PT" sz="2400" dirty="0" err="1"/>
              <a:t>neque</a:t>
            </a:r>
            <a:r>
              <a:rPr lang="pt-PT" sz="2400" dirty="0"/>
              <a:t> </a:t>
            </a:r>
            <a:r>
              <a:rPr lang="pt-PT" sz="2400" dirty="0" err="1"/>
              <a:t>accumsan</a:t>
            </a:r>
            <a:r>
              <a:rPr lang="pt-PT" sz="2400" dirty="0"/>
              <a:t> </a:t>
            </a:r>
            <a:r>
              <a:rPr lang="pt-PT" sz="2400" dirty="0" err="1"/>
              <a:t>cursus</a:t>
            </a:r>
            <a:r>
              <a:rPr lang="pt-PT" sz="2400" dirty="0"/>
              <a:t>. </a:t>
            </a:r>
          </a:p>
          <a:p>
            <a:pPr indent="457200" algn="just"/>
            <a:r>
              <a:rPr lang="pt-PT" sz="2400" dirty="0" err="1"/>
              <a:t>Nunc</a:t>
            </a:r>
            <a:r>
              <a:rPr lang="pt-PT" sz="2400" dirty="0"/>
              <a:t> </a:t>
            </a:r>
            <a:r>
              <a:rPr lang="pt-PT" sz="2400" dirty="0" err="1"/>
              <a:t>sagittis</a:t>
            </a:r>
            <a:r>
              <a:rPr lang="pt-PT" sz="2400" dirty="0"/>
              <a:t> </a:t>
            </a:r>
            <a:r>
              <a:rPr lang="pt-PT" sz="2400" dirty="0" err="1"/>
              <a:t>felis</a:t>
            </a:r>
            <a:r>
              <a:rPr lang="pt-PT" sz="2400" dirty="0"/>
              <a:t> in </a:t>
            </a:r>
            <a:r>
              <a:rPr lang="pt-PT" sz="2400" dirty="0" err="1"/>
              <a:t>elit</a:t>
            </a:r>
            <a:r>
              <a:rPr lang="pt-PT" sz="2400" dirty="0"/>
              <a:t> </a:t>
            </a:r>
            <a:r>
              <a:rPr lang="pt-PT" sz="2400" dirty="0" err="1"/>
              <a:t>suscipit</a:t>
            </a:r>
            <a:r>
              <a:rPr lang="pt-PT" sz="2400" dirty="0"/>
              <a:t> </a:t>
            </a:r>
            <a:r>
              <a:rPr lang="pt-PT" sz="2400" dirty="0" err="1"/>
              <a:t>hendrerit</a:t>
            </a:r>
            <a:r>
              <a:rPr lang="pt-PT" sz="2400" dirty="0"/>
              <a:t>. </a:t>
            </a:r>
            <a:r>
              <a:rPr lang="pt-PT" sz="2400" dirty="0" err="1"/>
              <a:t>Mauris</a:t>
            </a:r>
            <a:r>
              <a:rPr lang="pt-PT" sz="2400" dirty="0"/>
              <a:t> </a:t>
            </a:r>
            <a:r>
              <a:rPr lang="pt-PT" sz="2400" dirty="0" err="1"/>
              <a:t>vulputate</a:t>
            </a:r>
            <a:r>
              <a:rPr lang="pt-PT" sz="2400" dirty="0"/>
              <a:t> </a:t>
            </a:r>
            <a:r>
              <a:rPr lang="pt-PT" sz="2400" dirty="0" err="1"/>
              <a:t>ac</a:t>
            </a:r>
            <a:r>
              <a:rPr lang="pt-PT" sz="2400" dirty="0"/>
              <a:t> </a:t>
            </a:r>
            <a:r>
              <a:rPr lang="pt-PT" sz="2400" dirty="0" err="1"/>
              <a:t>nulla</a:t>
            </a:r>
            <a:r>
              <a:rPr lang="pt-PT" sz="2400" dirty="0"/>
              <a:t> in </a:t>
            </a:r>
            <a:r>
              <a:rPr lang="pt-PT" sz="2400" dirty="0" err="1"/>
              <a:t>viverra</a:t>
            </a:r>
            <a:r>
              <a:rPr lang="pt-PT" sz="2400" dirty="0"/>
              <a:t>. </a:t>
            </a:r>
            <a:r>
              <a:rPr lang="pt-PT" sz="2400" dirty="0" err="1"/>
              <a:t>Sed</a:t>
            </a:r>
            <a:r>
              <a:rPr lang="pt-PT" sz="2400" dirty="0"/>
              <a:t> </a:t>
            </a:r>
            <a:r>
              <a:rPr lang="pt-PT" sz="2400" dirty="0" err="1"/>
              <a:t>tristique</a:t>
            </a:r>
            <a:r>
              <a:rPr lang="pt-PT" sz="2400" dirty="0"/>
              <a:t> </a:t>
            </a:r>
            <a:r>
              <a:rPr lang="pt-PT" sz="2400" dirty="0" err="1"/>
              <a:t>velit</a:t>
            </a:r>
            <a:r>
              <a:rPr lang="pt-PT" sz="2400" dirty="0"/>
              <a:t> quis odio </a:t>
            </a:r>
            <a:r>
              <a:rPr lang="pt-PT" sz="2400" dirty="0" err="1"/>
              <a:t>blandit</a:t>
            </a:r>
            <a:r>
              <a:rPr lang="pt-PT" sz="2400" dirty="0"/>
              <a:t>, a </a:t>
            </a:r>
            <a:r>
              <a:rPr lang="pt-PT" sz="2400" dirty="0" err="1"/>
              <a:t>convallis</a:t>
            </a:r>
            <a:r>
              <a:rPr lang="pt-PT" sz="2400" dirty="0"/>
              <a:t> </a:t>
            </a:r>
            <a:r>
              <a:rPr lang="pt-PT" sz="2400" dirty="0" err="1"/>
              <a:t>est</a:t>
            </a:r>
            <a:r>
              <a:rPr lang="pt-PT" sz="2400" dirty="0"/>
              <a:t> ultrices. </a:t>
            </a:r>
            <a:r>
              <a:rPr lang="pt-PT" sz="2400" dirty="0" err="1"/>
              <a:t>Donec</a:t>
            </a:r>
            <a:r>
              <a:rPr lang="pt-PT" sz="2400" dirty="0"/>
              <a:t> vitae </a:t>
            </a:r>
            <a:r>
              <a:rPr lang="pt-PT" sz="2400" dirty="0" err="1"/>
              <a:t>nisi</a:t>
            </a:r>
            <a:r>
              <a:rPr lang="pt-PT" sz="2400" dirty="0"/>
              <a:t> </a:t>
            </a:r>
            <a:r>
              <a:rPr lang="pt-PT" sz="2400" dirty="0" err="1"/>
              <a:t>et</a:t>
            </a:r>
            <a:r>
              <a:rPr lang="pt-PT" sz="2400" dirty="0"/>
              <a:t> massa </a:t>
            </a:r>
            <a:r>
              <a:rPr lang="pt-PT" sz="2400" dirty="0" err="1"/>
              <a:t>euismod</a:t>
            </a:r>
            <a:r>
              <a:rPr lang="pt-PT" sz="2400" dirty="0"/>
              <a:t> </a:t>
            </a:r>
            <a:r>
              <a:rPr lang="pt-PT" sz="2400" dirty="0" err="1"/>
              <a:t>venenatis</a:t>
            </a:r>
            <a:r>
              <a:rPr lang="pt-PT" sz="2400" dirty="0"/>
              <a:t> </a:t>
            </a:r>
            <a:r>
              <a:rPr lang="pt-PT" sz="2400" dirty="0" err="1"/>
              <a:t>sit</a:t>
            </a:r>
            <a:r>
              <a:rPr lang="pt-PT" sz="2400" dirty="0"/>
              <a:t> </a:t>
            </a:r>
            <a:r>
              <a:rPr lang="pt-PT" sz="2400" dirty="0" err="1"/>
              <a:t>amet</a:t>
            </a:r>
            <a:r>
              <a:rPr lang="pt-PT" sz="2400" dirty="0"/>
              <a:t> </a:t>
            </a:r>
            <a:r>
              <a:rPr lang="pt-PT" sz="2400" dirty="0" err="1"/>
              <a:t>ac</a:t>
            </a:r>
            <a:r>
              <a:rPr lang="pt-PT" sz="2400" dirty="0"/>
              <a:t> </a:t>
            </a:r>
            <a:r>
              <a:rPr lang="pt-PT" sz="2400" dirty="0" err="1"/>
              <a:t>nunc</a:t>
            </a:r>
            <a:r>
              <a:rPr lang="pt-PT" sz="2400" dirty="0"/>
              <a:t>. </a:t>
            </a:r>
            <a:r>
              <a:rPr lang="pt-PT" sz="2400" dirty="0" err="1"/>
              <a:t>Nulla</a:t>
            </a:r>
            <a:r>
              <a:rPr lang="pt-PT" sz="2400" dirty="0"/>
              <a:t> </a:t>
            </a:r>
            <a:r>
              <a:rPr lang="pt-PT" sz="2400" dirty="0" err="1"/>
              <a:t>at</a:t>
            </a:r>
            <a:r>
              <a:rPr lang="pt-PT" sz="2400" dirty="0"/>
              <a:t> </a:t>
            </a:r>
            <a:r>
              <a:rPr lang="pt-PT" sz="2400" dirty="0" err="1"/>
              <a:t>diam</a:t>
            </a:r>
            <a:r>
              <a:rPr lang="pt-PT" sz="2400" dirty="0"/>
              <a:t> </a:t>
            </a:r>
            <a:r>
              <a:rPr lang="pt-PT" sz="2400" dirty="0" err="1"/>
              <a:t>viverra</a:t>
            </a:r>
            <a:r>
              <a:rPr lang="pt-PT" sz="2400" dirty="0"/>
              <a:t>, </a:t>
            </a:r>
            <a:r>
              <a:rPr lang="pt-PT" sz="2400" dirty="0" err="1"/>
              <a:t>hendrerit</a:t>
            </a:r>
            <a:r>
              <a:rPr lang="pt-PT" sz="2400" dirty="0"/>
              <a:t> </a:t>
            </a:r>
            <a:r>
              <a:rPr lang="pt-PT" sz="2400" dirty="0" err="1"/>
              <a:t>leo</a:t>
            </a:r>
            <a:r>
              <a:rPr lang="pt-PT" sz="2400" dirty="0"/>
              <a:t> </a:t>
            </a:r>
            <a:r>
              <a:rPr lang="pt-PT" sz="2400" dirty="0" err="1"/>
              <a:t>at</a:t>
            </a:r>
            <a:r>
              <a:rPr lang="pt-PT" sz="2400" dirty="0"/>
              <a:t>, </a:t>
            </a:r>
            <a:r>
              <a:rPr lang="pt-PT" sz="2400" dirty="0" err="1"/>
              <a:t>vulputate</a:t>
            </a:r>
            <a:r>
              <a:rPr lang="pt-PT" sz="2400" dirty="0"/>
              <a:t> urna. </a:t>
            </a:r>
            <a:r>
              <a:rPr lang="pt-PT" sz="2400" dirty="0" err="1"/>
              <a:t>Morbi</a:t>
            </a:r>
            <a:r>
              <a:rPr lang="pt-PT" sz="2400" dirty="0"/>
              <a:t> </a:t>
            </a:r>
            <a:r>
              <a:rPr lang="pt-PT" sz="2400" dirty="0" err="1"/>
              <a:t>fermentum</a:t>
            </a:r>
            <a:r>
              <a:rPr lang="pt-PT" sz="2400" dirty="0"/>
              <a:t> </a:t>
            </a:r>
            <a:r>
              <a:rPr lang="pt-PT" sz="2400" dirty="0" err="1"/>
              <a:t>pharetra</a:t>
            </a:r>
            <a:r>
              <a:rPr lang="pt-PT" sz="2400" dirty="0"/>
              <a:t> </a:t>
            </a:r>
            <a:r>
              <a:rPr lang="pt-PT" sz="2400" dirty="0" err="1"/>
              <a:t>mollis</a:t>
            </a:r>
            <a:r>
              <a:rPr lang="pt-PT" sz="2400" dirty="0"/>
              <a:t>. </a:t>
            </a:r>
            <a:r>
              <a:rPr lang="pt-PT" sz="2400" dirty="0" err="1"/>
              <a:t>Aliquam</a:t>
            </a:r>
            <a:r>
              <a:rPr lang="pt-PT" sz="2400" dirty="0"/>
              <a:t> </a:t>
            </a:r>
            <a:r>
              <a:rPr lang="pt-PT" sz="2400" dirty="0" err="1"/>
              <a:t>nec</a:t>
            </a:r>
            <a:r>
              <a:rPr lang="pt-PT" sz="2400" dirty="0"/>
              <a:t> </a:t>
            </a:r>
            <a:r>
              <a:rPr lang="pt-PT" sz="2400" dirty="0" err="1"/>
              <a:t>vulputate</a:t>
            </a:r>
            <a:r>
              <a:rPr lang="pt-PT" sz="2400" dirty="0"/>
              <a:t> libero. Ut id egestas purus. </a:t>
            </a:r>
            <a:r>
              <a:rPr lang="pt-PT" sz="2400" dirty="0" err="1"/>
              <a:t>Maecenas</a:t>
            </a:r>
            <a:r>
              <a:rPr lang="pt-PT" sz="2400" dirty="0"/>
              <a:t> non </a:t>
            </a:r>
            <a:r>
              <a:rPr lang="pt-PT" sz="2400" dirty="0" err="1"/>
              <a:t>fringilla</a:t>
            </a:r>
            <a:r>
              <a:rPr lang="pt-PT" sz="2400" dirty="0"/>
              <a:t> </a:t>
            </a:r>
            <a:r>
              <a:rPr lang="pt-PT" sz="2400" dirty="0" err="1"/>
              <a:t>turpis</a:t>
            </a:r>
            <a:r>
              <a:rPr lang="pt-PT" sz="2400" dirty="0"/>
              <a:t>. </a:t>
            </a:r>
            <a:r>
              <a:rPr lang="pt-PT" sz="2400" dirty="0" err="1"/>
              <a:t>Suspendisse</a:t>
            </a:r>
            <a:r>
              <a:rPr lang="pt-PT" sz="2400" dirty="0"/>
              <a:t> </a:t>
            </a:r>
            <a:r>
              <a:rPr lang="pt-PT" sz="2400" dirty="0" err="1"/>
              <a:t>mattis</a:t>
            </a:r>
            <a:r>
              <a:rPr lang="pt-PT" sz="2400" dirty="0"/>
              <a:t> eros </a:t>
            </a:r>
            <a:r>
              <a:rPr lang="pt-PT" sz="2400" dirty="0" err="1"/>
              <a:t>sapien</a:t>
            </a:r>
            <a:r>
              <a:rPr lang="pt-PT" sz="2400" dirty="0"/>
              <a:t>, a </a:t>
            </a:r>
            <a:r>
              <a:rPr lang="pt-PT" sz="2400" dirty="0" err="1"/>
              <a:t>consequat</a:t>
            </a:r>
            <a:r>
              <a:rPr lang="pt-PT" sz="2400" dirty="0"/>
              <a:t> </a:t>
            </a:r>
            <a:r>
              <a:rPr lang="pt-PT" sz="2400" dirty="0" err="1"/>
              <a:t>nunc</a:t>
            </a:r>
            <a:r>
              <a:rPr lang="pt-PT" sz="2400" dirty="0"/>
              <a:t> </a:t>
            </a:r>
            <a:r>
              <a:rPr lang="pt-PT" sz="2400" dirty="0" err="1"/>
              <a:t>fermentum</a:t>
            </a:r>
            <a:r>
              <a:rPr lang="pt-PT" sz="2400" dirty="0"/>
              <a:t> </a:t>
            </a:r>
            <a:r>
              <a:rPr lang="pt-PT" sz="2400" dirty="0" err="1"/>
              <a:t>sed</a:t>
            </a:r>
            <a:r>
              <a:rPr lang="pt-PT" sz="2400" dirty="0"/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PT" sz="2400" b="1" dirty="0">
                <a:ea typeface="Verdana" panose="020B0604030504040204" pitchFamily="34" charset="0"/>
                <a:cs typeface="Verdana" panose="020B0604030504040204" pitchFamily="34" charset="0"/>
              </a:rPr>
              <a:t>2. TÍTULO DE SECÇÃO</a:t>
            </a:r>
          </a:p>
          <a:p>
            <a:pPr indent="457200" algn="just"/>
            <a:r>
              <a:rPr lang="pt-PT" sz="2400" dirty="0" err="1"/>
              <a:t>Lorem</a:t>
            </a:r>
            <a:r>
              <a:rPr lang="pt-PT" sz="2400" dirty="0"/>
              <a:t> </a:t>
            </a:r>
            <a:r>
              <a:rPr lang="pt-PT" sz="2400" dirty="0" err="1"/>
              <a:t>ipsum</a:t>
            </a:r>
            <a:r>
              <a:rPr lang="pt-PT" sz="2400" dirty="0"/>
              <a:t> </a:t>
            </a:r>
            <a:r>
              <a:rPr lang="pt-PT" sz="2400" dirty="0" err="1"/>
              <a:t>dolor</a:t>
            </a:r>
            <a:r>
              <a:rPr lang="pt-PT" sz="2400" dirty="0"/>
              <a:t> </a:t>
            </a:r>
            <a:r>
              <a:rPr lang="pt-PT" sz="2400" dirty="0" err="1"/>
              <a:t>sit</a:t>
            </a:r>
            <a:r>
              <a:rPr lang="pt-PT" sz="2400" dirty="0"/>
              <a:t> </a:t>
            </a:r>
            <a:r>
              <a:rPr lang="pt-PT" sz="2400" dirty="0" err="1"/>
              <a:t>amet</a:t>
            </a:r>
            <a:r>
              <a:rPr lang="pt-PT" sz="2400" dirty="0"/>
              <a:t>, </a:t>
            </a:r>
            <a:r>
              <a:rPr lang="pt-PT" sz="2400" dirty="0" err="1"/>
              <a:t>consectetur</a:t>
            </a:r>
            <a:r>
              <a:rPr lang="pt-PT" sz="2400" dirty="0"/>
              <a:t> </a:t>
            </a:r>
            <a:r>
              <a:rPr lang="pt-PT" sz="2400" dirty="0" err="1"/>
              <a:t>adipiscing</a:t>
            </a:r>
            <a:r>
              <a:rPr lang="pt-PT" sz="2400" dirty="0"/>
              <a:t> </a:t>
            </a:r>
            <a:r>
              <a:rPr lang="pt-PT" sz="2400" dirty="0" err="1"/>
              <a:t>elit</a:t>
            </a:r>
            <a:r>
              <a:rPr lang="pt-PT" sz="2400" dirty="0"/>
              <a:t>. </a:t>
            </a:r>
            <a:r>
              <a:rPr lang="pt-PT" sz="2400" dirty="0" err="1"/>
              <a:t>Cras</a:t>
            </a:r>
            <a:r>
              <a:rPr lang="pt-PT" sz="2400" dirty="0"/>
              <a:t> eros </a:t>
            </a:r>
            <a:r>
              <a:rPr lang="pt-PT" sz="2400" dirty="0" err="1"/>
              <a:t>lorem</a:t>
            </a:r>
            <a:r>
              <a:rPr lang="pt-PT" sz="2400" dirty="0"/>
              <a:t>, </a:t>
            </a:r>
            <a:r>
              <a:rPr lang="pt-PT" sz="2400" dirty="0" err="1"/>
              <a:t>laoreet</a:t>
            </a:r>
            <a:r>
              <a:rPr lang="pt-PT" sz="2400" dirty="0"/>
              <a:t> </a:t>
            </a:r>
            <a:r>
              <a:rPr lang="pt-PT" sz="2400" dirty="0" err="1"/>
              <a:t>eget</a:t>
            </a:r>
            <a:r>
              <a:rPr lang="pt-PT" sz="2400" dirty="0"/>
              <a:t> mi ut, ultrices </a:t>
            </a:r>
            <a:r>
              <a:rPr lang="pt-PT" sz="2400" dirty="0" err="1"/>
              <a:t>ullamcorper</a:t>
            </a:r>
            <a:r>
              <a:rPr lang="pt-PT" sz="2400" dirty="0"/>
              <a:t> ante. </a:t>
            </a:r>
            <a:r>
              <a:rPr lang="pt-PT" sz="2400" dirty="0" err="1"/>
              <a:t>Praesent</a:t>
            </a:r>
            <a:r>
              <a:rPr lang="pt-PT" sz="2400" dirty="0"/>
              <a:t> gravida </a:t>
            </a:r>
            <a:r>
              <a:rPr lang="pt-PT" sz="2400" dirty="0" err="1"/>
              <a:t>porttitor</a:t>
            </a:r>
            <a:r>
              <a:rPr lang="pt-PT" sz="2400" dirty="0"/>
              <a:t> </a:t>
            </a:r>
            <a:r>
              <a:rPr lang="pt-PT" sz="2400" dirty="0" err="1"/>
              <a:t>lacinia</a:t>
            </a:r>
            <a:r>
              <a:rPr lang="pt-PT" sz="2400" dirty="0"/>
              <a:t>. </a:t>
            </a:r>
            <a:r>
              <a:rPr lang="pt-PT" sz="2400" dirty="0" err="1"/>
              <a:t>Etiam</a:t>
            </a:r>
            <a:r>
              <a:rPr lang="pt-PT" sz="2400" dirty="0"/>
              <a:t> id </a:t>
            </a:r>
            <a:r>
              <a:rPr lang="pt-PT" sz="2400" dirty="0" err="1"/>
              <a:t>velit</a:t>
            </a:r>
            <a:r>
              <a:rPr lang="pt-PT" sz="2400" dirty="0"/>
              <a:t> vitae </a:t>
            </a:r>
            <a:r>
              <a:rPr lang="pt-PT" sz="2400" dirty="0" err="1"/>
              <a:t>enim</a:t>
            </a:r>
            <a:r>
              <a:rPr lang="pt-PT" sz="2400" dirty="0"/>
              <a:t> </a:t>
            </a:r>
            <a:r>
              <a:rPr lang="pt-PT" sz="2400" dirty="0" err="1"/>
              <a:t>semper</a:t>
            </a:r>
            <a:r>
              <a:rPr lang="pt-PT" sz="2400" dirty="0"/>
              <a:t> </a:t>
            </a:r>
            <a:r>
              <a:rPr lang="pt-PT" sz="2400" dirty="0" err="1"/>
              <a:t>interdum</a:t>
            </a:r>
            <a:r>
              <a:rPr lang="pt-PT" sz="2400" dirty="0"/>
              <a:t>. </a:t>
            </a:r>
            <a:r>
              <a:rPr lang="pt-PT" sz="2400" dirty="0" err="1"/>
              <a:t>Integer</a:t>
            </a:r>
            <a:r>
              <a:rPr lang="pt-PT" sz="2400" dirty="0"/>
              <a:t> </a:t>
            </a:r>
            <a:r>
              <a:rPr lang="pt-PT" sz="2400" dirty="0" err="1"/>
              <a:t>sagittis</a:t>
            </a:r>
            <a:r>
              <a:rPr lang="pt-PT" sz="2400" dirty="0"/>
              <a:t> </a:t>
            </a:r>
            <a:r>
              <a:rPr lang="pt-PT" sz="2400" dirty="0" err="1"/>
              <a:t>tellus</a:t>
            </a:r>
            <a:r>
              <a:rPr lang="pt-PT" sz="2400" dirty="0"/>
              <a:t> </a:t>
            </a:r>
            <a:r>
              <a:rPr lang="pt-PT" sz="2400" dirty="0" err="1"/>
              <a:t>ac</a:t>
            </a:r>
            <a:r>
              <a:rPr lang="pt-PT" sz="2400" dirty="0"/>
              <a:t> </a:t>
            </a:r>
            <a:r>
              <a:rPr lang="pt-PT" sz="2400" dirty="0" err="1"/>
              <a:t>leo</a:t>
            </a:r>
            <a:r>
              <a:rPr lang="pt-PT" sz="2400" dirty="0"/>
              <a:t> </a:t>
            </a:r>
            <a:r>
              <a:rPr lang="pt-PT" sz="2400" dirty="0" err="1"/>
              <a:t>cursus</a:t>
            </a:r>
            <a:r>
              <a:rPr lang="pt-PT" sz="2400" dirty="0"/>
              <a:t> </a:t>
            </a:r>
            <a:r>
              <a:rPr lang="pt-PT" sz="2400" dirty="0" err="1"/>
              <a:t>lobortis</a:t>
            </a:r>
            <a:r>
              <a:rPr lang="pt-PT" sz="2400" dirty="0"/>
              <a:t>. </a:t>
            </a:r>
            <a:r>
              <a:rPr lang="pt-PT" sz="2400" dirty="0" err="1"/>
              <a:t>Curabitur</a:t>
            </a:r>
            <a:r>
              <a:rPr lang="pt-PT" sz="2400" dirty="0"/>
              <a:t> </a:t>
            </a:r>
            <a:r>
              <a:rPr lang="pt-PT" sz="2400" dirty="0" err="1"/>
              <a:t>varius</a:t>
            </a:r>
            <a:r>
              <a:rPr lang="pt-PT" sz="2400" dirty="0"/>
              <a:t> </a:t>
            </a:r>
            <a:r>
              <a:rPr lang="pt-PT" sz="2400" dirty="0" err="1"/>
              <a:t>aliquet</a:t>
            </a:r>
            <a:r>
              <a:rPr lang="pt-PT" sz="2400" dirty="0"/>
              <a:t> eros </a:t>
            </a:r>
            <a:r>
              <a:rPr lang="pt-PT" sz="2400" dirty="0" err="1"/>
              <a:t>et</a:t>
            </a:r>
            <a:r>
              <a:rPr lang="pt-PT" sz="2400" dirty="0"/>
              <a:t> </a:t>
            </a:r>
            <a:r>
              <a:rPr lang="pt-PT" sz="2400" dirty="0" err="1"/>
              <a:t>dignissim</a:t>
            </a:r>
            <a:r>
              <a:rPr lang="pt-PT" sz="2400" dirty="0"/>
              <a:t>. Ut </a:t>
            </a:r>
            <a:r>
              <a:rPr lang="pt-PT" sz="2400" dirty="0" err="1"/>
              <a:t>posuere</a:t>
            </a:r>
            <a:r>
              <a:rPr lang="pt-PT" sz="2400" dirty="0"/>
              <a:t> </a:t>
            </a:r>
            <a:r>
              <a:rPr lang="pt-PT" sz="2400" dirty="0" err="1"/>
              <a:t>iaculis</a:t>
            </a:r>
            <a:r>
              <a:rPr lang="pt-PT" sz="2400" dirty="0"/>
              <a:t> </a:t>
            </a:r>
            <a:r>
              <a:rPr lang="pt-PT" sz="2400" dirty="0" err="1"/>
              <a:t>lacus</a:t>
            </a:r>
            <a:r>
              <a:rPr lang="pt-PT" sz="2400" dirty="0"/>
              <a:t>, </a:t>
            </a:r>
            <a:r>
              <a:rPr lang="pt-PT" sz="2400" dirty="0" err="1"/>
              <a:t>sit</a:t>
            </a:r>
            <a:r>
              <a:rPr lang="pt-PT" sz="2400" dirty="0"/>
              <a:t> </a:t>
            </a:r>
            <a:r>
              <a:rPr lang="pt-PT" sz="2400" dirty="0" err="1"/>
              <a:t>amet</a:t>
            </a:r>
            <a:r>
              <a:rPr lang="pt-PT" sz="2400" dirty="0"/>
              <a:t> </a:t>
            </a:r>
            <a:r>
              <a:rPr lang="pt-PT" sz="2400" dirty="0" err="1"/>
              <a:t>condimentum</a:t>
            </a:r>
            <a:r>
              <a:rPr lang="pt-PT" sz="2400" dirty="0"/>
              <a:t> </a:t>
            </a:r>
            <a:r>
              <a:rPr lang="pt-PT" sz="2400" dirty="0" err="1"/>
              <a:t>lorem</a:t>
            </a:r>
            <a:r>
              <a:rPr lang="pt-PT" sz="2400" dirty="0"/>
              <a:t> </a:t>
            </a:r>
            <a:r>
              <a:rPr lang="pt-PT" sz="2400" dirty="0" err="1"/>
              <a:t>fermentum</a:t>
            </a:r>
            <a:r>
              <a:rPr lang="pt-PT" sz="2400" dirty="0"/>
              <a:t> </a:t>
            </a:r>
            <a:r>
              <a:rPr lang="pt-PT" sz="2400" dirty="0" err="1"/>
              <a:t>sed</a:t>
            </a:r>
            <a:r>
              <a:rPr lang="pt-PT" sz="2400" dirty="0"/>
              <a:t>. </a:t>
            </a:r>
            <a:r>
              <a:rPr lang="pt-PT" sz="2400" dirty="0" err="1"/>
              <a:t>Vestibulum</a:t>
            </a:r>
            <a:r>
              <a:rPr lang="pt-PT" sz="2400" dirty="0"/>
              <a:t> </a:t>
            </a:r>
            <a:r>
              <a:rPr lang="pt-PT" sz="2400" dirty="0" err="1"/>
              <a:t>sed</a:t>
            </a:r>
            <a:r>
              <a:rPr lang="pt-PT" sz="2400" dirty="0"/>
              <a:t> magna </a:t>
            </a:r>
            <a:r>
              <a:rPr lang="pt-PT" sz="2400" dirty="0" err="1"/>
              <a:t>auctor</a:t>
            </a:r>
            <a:r>
              <a:rPr lang="pt-PT" sz="2400" dirty="0"/>
              <a:t>, </a:t>
            </a:r>
            <a:r>
              <a:rPr lang="pt-PT" sz="2400" dirty="0" err="1"/>
              <a:t>aliquam</a:t>
            </a:r>
            <a:r>
              <a:rPr lang="pt-PT" sz="2400" dirty="0"/>
              <a:t> purus quis, </a:t>
            </a:r>
            <a:r>
              <a:rPr lang="pt-PT" sz="2400" dirty="0" err="1"/>
              <a:t>bibendum</a:t>
            </a:r>
            <a:r>
              <a:rPr lang="pt-PT" sz="2400" dirty="0"/>
              <a:t> </a:t>
            </a:r>
            <a:r>
              <a:rPr lang="pt-PT" sz="2400" dirty="0" err="1"/>
              <a:t>dolor</a:t>
            </a:r>
            <a:r>
              <a:rPr lang="pt-PT" sz="2400" dirty="0"/>
              <a:t>. </a:t>
            </a:r>
            <a:r>
              <a:rPr lang="pt-PT" sz="2400" dirty="0" err="1"/>
              <a:t>Etiam</a:t>
            </a:r>
            <a:r>
              <a:rPr lang="pt-PT" sz="2400" dirty="0"/>
              <a:t> </a:t>
            </a:r>
            <a:r>
              <a:rPr lang="pt-PT" sz="2400" dirty="0" err="1"/>
              <a:t>fringilla</a:t>
            </a:r>
            <a:r>
              <a:rPr lang="pt-PT" sz="2400" dirty="0"/>
              <a:t> urna </a:t>
            </a:r>
            <a:r>
              <a:rPr lang="pt-PT" sz="2400" dirty="0" err="1"/>
              <a:t>eget</a:t>
            </a:r>
            <a:r>
              <a:rPr lang="pt-PT" sz="2400" dirty="0"/>
              <a:t> </a:t>
            </a:r>
            <a:r>
              <a:rPr lang="pt-PT" sz="2400" dirty="0" err="1"/>
              <a:t>arcu</a:t>
            </a:r>
            <a:r>
              <a:rPr lang="pt-PT" sz="2400" dirty="0"/>
              <a:t> </a:t>
            </a:r>
            <a:r>
              <a:rPr lang="pt-PT" sz="2400" dirty="0" err="1"/>
              <a:t>lobortis</a:t>
            </a:r>
            <a:r>
              <a:rPr lang="pt-PT" sz="2400" dirty="0"/>
              <a:t>, id </a:t>
            </a:r>
            <a:r>
              <a:rPr lang="pt-PT" sz="2400" dirty="0" err="1"/>
              <a:t>varius</a:t>
            </a:r>
            <a:r>
              <a:rPr lang="pt-PT" sz="2400" dirty="0"/>
              <a:t> </a:t>
            </a:r>
            <a:r>
              <a:rPr lang="pt-PT" sz="2400" dirty="0" err="1"/>
              <a:t>quam</a:t>
            </a:r>
            <a:r>
              <a:rPr lang="pt-PT" sz="2400" dirty="0"/>
              <a:t> </a:t>
            </a:r>
            <a:r>
              <a:rPr lang="pt-PT" sz="2400" dirty="0" err="1"/>
              <a:t>fringilla</a:t>
            </a:r>
            <a:r>
              <a:rPr lang="pt-PT" sz="2400" dirty="0"/>
              <a:t>. </a:t>
            </a:r>
            <a:r>
              <a:rPr lang="pt-PT" sz="2400" dirty="0" err="1"/>
              <a:t>Proin</a:t>
            </a:r>
            <a:r>
              <a:rPr lang="pt-PT" sz="2400" dirty="0"/>
              <a:t> in </a:t>
            </a:r>
            <a:r>
              <a:rPr lang="pt-PT" sz="2400" dirty="0" err="1"/>
              <a:t>vulputate</a:t>
            </a:r>
            <a:r>
              <a:rPr lang="pt-PT" sz="2400" dirty="0"/>
              <a:t> </a:t>
            </a:r>
            <a:r>
              <a:rPr lang="pt-PT" sz="2400" dirty="0" err="1"/>
              <a:t>dui</a:t>
            </a:r>
            <a:r>
              <a:rPr lang="pt-PT" sz="2400" dirty="0"/>
              <a:t>. </a:t>
            </a:r>
            <a:r>
              <a:rPr lang="pt-PT" sz="2400" dirty="0" err="1"/>
              <a:t>Mauris</a:t>
            </a:r>
            <a:r>
              <a:rPr lang="pt-PT" sz="2400" dirty="0"/>
              <a:t> </a:t>
            </a:r>
            <a:r>
              <a:rPr lang="pt-PT" sz="2400" dirty="0" err="1"/>
              <a:t>eget</a:t>
            </a:r>
            <a:r>
              <a:rPr lang="pt-PT" sz="2400" dirty="0"/>
              <a:t> justo </a:t>
            </a:r>
            <a:r>
              <a:rPr lang="pt-PT" sz="2400" dirty="0" err="1"/>
              <a:t>nisi</a:t>
            </a:r>
            <a:r>
              <a:rPr lang="pt-PT" sz="2400" dirty="0"/>
              <a:t>. </a:t>
            </a:r>
            <a:r>
              <a:rPr lang="pt-PT" sz="2400" dirty="0" err="1"/>
              <a:t>Fusce</a:t>
            </a:r>
            <a:r>
              <a:rPr lang="pt-PT" sz="2400" dirty="0"/>
              <a:t> </a:t>
            </a:r>
            <a:r>
              <a:rPr lang="pt-PT" sz="2400" dirty="0" err="1"/>
              <a:t>blandit</a:t>
            </a:r>
            <a:r>
              <a:rPr lang="pt-PT" sz="2400" dirty="0"/>
              <a:t> </a:t>
            </a:r>
            <a:r>
              <a:rPr lang="pt-PT" sz="2400" dirty="0" err="1"/>
              <a:t>malesuada</a:t>
            </a:r>
            <a:r>
              <a:rPr lang="pt-PT" sz="2400" dirty="0"/>
              <a:t> </a:t>
            </a:r>
            <a:r>
              <a:rPr lang="pt-PT" sz="2400" dirty="0" err="1"/>
              <a:t>diam</a:t>
            </a:r>
            <a:r>
              <a:rPr lang="pt-PT" sz="2400" dirty="0"/>
              <a:t> eu gravida. </a:t>
            </a:r>
            <a:r>
              <a:rPr lang="pt-PT" sz="2400" dirty="0" err="1"/>
              <a:t>Quisque</a:t>
            </a:r>
            <a:r>
              <a:rPr lang="pt-PT" sz="2400" dirty="0"/>
              <a:t> a </a:t>
            </a:r>
            <a:r>
              <a:rPr lang="pt-PT" sz="2400" dirty="0" err="1"/>
              <a:t>feugiat</a:t>
            </a:r>
            <a:r>
              <a:rPr lang="pt-PT" sz="2400" dirty="0"/>
              <a:t> odio. </a:t>
            </a:r>
            <a:r>
              <a:rPr lang="pt-PT" sz="2400" dirty="0" err="1"/>
              <a:t>Sed</a:t>
            </a:r>
            <a:r>
              <a:rPr lang="pt-PT" sz="2400" dirty="0"/>
              <a:t> </a:t>
            </a:r>
            <a:r>
              <a:rPr lang="pt-PT" sz="2400" dirty="0" err="1"/>
              <a:t>congue</a:t>
            </a:r>
            <a:r>
              <a:rPr lang="pt-PT" sz="2400" dirty="0"/>
              <a:t> quis </a:t>
            </a:r>
            <a:r>
              <a:rPr lang="pt-PT" sz="2400" dirty="0" err="1"/>
              <a:t>neque</a:t>
            </a:r>
            <a:r>
              <a:rPr lang="pt-PT" sz="2400" dirty="0"/>
              <a:t> </a:t>
            </a:r>
            <a:r>
              <a:rPr lang="pt-PT" sz="2400" dirty="0" err="1"/>
              <a:t>accumsan</a:t>
            </a:r>
            <a:r>
              <a:rPr lang="pt-PT" sz="2400" dirty="0"/>
              <a:t> </a:t>
            </a:r>
            <a:r>
              <a:rPr lang="pt-PT" sz="2400" dirty="0" err="1"/>
              <a:t>cursus</a:t>
            </a:r>
            <a:r>
              <a:rPr lang="pt-PT" sz="2400" dirty="0"/>
              <a:t>. </a:t>
            </a:r>
          </a:p>
          <a:p>
            <a:pPr indent="457200" algn="just"/>
            <a:r>
              <a:rPr lang="pt-PT" sz="2400" dirty="0" err="1"/>
              <a:t>Nunc</a:t>
            </a:r>
            <a:r>
              <a:rPr lang="pt-PT" sz="2400" dirty="0"/>
              <a:t> </a:t>
            </a:r>
            <a:r>
              <a:rPr lang="pt-PT" sz="2400" dirty="0" err="1"/>
              <a:t>sagittis</a:t>
            </a:r>
            <a:r>
              <a:rPr lang="pt-PT" sz="2400" dirty="0"/>
              <a:t> </a:t>
            </a:r>
            <a:r>
              <a:rPr lang="pt-PT" sz="2400" dirty="0" err="1"/>
              <a:t>felis</a:t>
            </a:r>
            <a:r>
              <a:rPr lang="pt-PT" sz="2400" dirty="0"/>
              <a:t> in </a:t>
            </a:r>
            <a:r>
              <a:rPr lang="pt-PT" sz="2400" dirty="0" err="1"/>
              <a:t>elit</a:t>
            </a:r>
            <a:r>
              <a:rPr lang="pt-PT" sz="2400" dirty="0"/>
              <a:t> </a:t>
            </a:r>
            <a:r>
              <a:rPr lang="pt-PT" sz="2400" dirty="0" err="1"/>
              <a:t>suscipit</a:t>
            </a:r>
            <a:r>
              <a:rPr lang="pt-PT" sz="2400" dirty="0"/>
              <a:t> </a:t>
            </a:r>
            <a:r>
              <a:rPr lang="pt-PT" sz="2400" dirty="0" err="1"/>
              <a:t>hendrerit</a:t>
            </a:r>
            <a:r>
              <a:rPr lang="pt-PT" sz="2400" dirty="0"/>
              <a:t>. </a:t>
            </a:r>
            <a:r>
              <a:rPr lang="pt-PT" sz="2400" dirty="0" err="1"/>
              <a:t>Mauris</a:t>
            </a:r>
            <a:r>
              <a:rPr lang="pt-PT" sz="2400" dirty="0"/>
              <a:t> </a:t>
            </a:r>
            <a:r>
              <a:rPr lang="pt-PT" sz="2400" dirty="0" err="1"/>
              <a:t>vulputate</a:t>
            </a:r>
            <a:r>
              <a:rPr lang="pt-PT" sz="2400" dirty="0"/>
              <a:t> </a:t>
            </a:r>
            <a:r>
              <a:rPr lang="pt-PT" sz="2400" dirty="0" err="1"/>
              <a:t>ac</a:t>
            </a:r>
            <a:r>
              <a:rPr lang="pt-PT" sz="2400" dirty="0"/>
              <a:t> </a:t>
            </a:r>
            <a:r>
              <a:rPr lang="pt-PT" sz="2400" dirty="0" err="1"/>
              <a:t>nulla</a:t>
            </a:r>
            <a:r>
              <a:rPr lang="pt-PT" sz="2400" dirty="0"/>
              <a:t> in </a:t>
            </a:r>
            <a:r>
              <a:rPr lang="pt-PT" sz="2400" dirty="0" err="1"/>
              <a:t>viverra</a:t>
            </a:r>
            <a:r>
              <a:rPr lang="pt-PT" sz="2400" dirty="0"/>
              <a:t>. </a:t>
            </a:r>
            <a:r>
              <a:rPr lang="pt-PT" sz="2400" dirty="0" err="1"/>
              <a:t>Sed</a:t>
            </a:r>
            <a:r>
              <a:rPr lang="pt-PT" sz="2400" dirty="0"/>
              <a:t> </a:t>
            </a:r>
            <a:r>
              <a:rPr lang="pt-PT" sz="2400" dirty="0" err="1"/>
              <a:t>tristique</a:t>
            </a:r>
            <a:r>
              <a:rPr lang="pt-PT" sz="2400" dirty="0"/>
              <a:t> </a:t>
            </a:r>
            <a:r>
              <a:rPr lang="pt-PT" sz="2400" dirty="0" err="1"/>
              <a:t>velit</a:t>
            </a:r>
            <a:r>
              <a:rPr lang="pt-PT" sz="2400" dirty="0"/>
              <a:t> quis odio </a:t>
            </a:r>
            <a:r>
              <a:rPr lang="pt-PT" sz="2400" dirty="0" err="1"/>
              <a:t>blandit</a:t>
            </a:r>
            <a:r>
              <a:rPr lang="pt-PT" sz="2400" dirty="0"/>
              <a:t>, a </a:t>
            </a:r>
            <a:r>
              <a:rPr lang="pt-PT" sz="2400" dirty="0" err="1"/>
              <a:t>convallis</a:t>
            </a:r>
            <a:r>
              <a:rPr lang="pt-PT" sz="2400" dirty="0"/>
              <a:t> </a:t>
            </a:r>
            <a:r>
              <a:rPr lang="pt-PT" sz="2400" dirty="0" err="1"/>
              <a:t>est</a:t>
            </a:r>
            <a:r>
              <a:rPr lang="pt-PT" sz="2400" dirty="0"/>
              <a:t> ultrices. </a:t>
            </a:r>
            <a:r>
              <a:rPr lang="pt-PT" sz="2400" dirty="0" err="1"/>
              <a:t>Donec</a:t>
            </a:r>
            <a:r>
              <a:rPr lang="pt-PT" sz="2400" dirty="0"/>
              <a:t> vitae </a:t>
            </a:r>
            <a:r>
              <a:rPr lang="pt-PT" sz="2400" dirty="0" err="1"/>
              <a:t>nisi</a:t>
            </a:r>
            <a:r>
              <a:rPr lang="pt-PT" sz="2400" dirty="0"/>
              <a:t> </a:t>
            </a:r>
            <a:r>
              <a:rPr lang="pt-PT" sz="2400" dirty="0" err="1"/>
              <a:t>et</a:t>
            </a:r>
            <a:r>
              <a:rPr lang="pt-PT" sz="2400" dirty="0"/>
              <a:t> massa </a:t>
            </a:r>
            <a:r>
              <a:rPr lang="pt-PT" sz="2400" dirty="0" err="1"/>
              <a:t>euismod</a:t>
            </a:r>
            <a:r>
              <a:rPr lang="pt-PT" sz="2400" dirty="0"/>
              <a:t> </a:t>
            </a:r>
            <a:r>
              <a:rPr lang="pt-PT" sz="2400" dirty="0" err="1"/>
              <a:t>venenatis</a:t>
            </a:r>
            <a:r>
              <a:rPr lang="pt-PT" sz="2400" dirty="0"/>
              <a:t> </a:t>
            </a:r>
            <a:r>
              <a:rPr lang="pt-PT" sz="2400" dirty="0" err="1"/>
              <a:t>sit</a:t>
            </a:r>
            <a:r>
              <a:rPr lang="pt-PT" sz="2400" dirty="0"/>
              <a:t> </a:t>
            </a:r>
            <a:r>
              <a:rPr lang="pt-PT" sz="2400" dirty="0" err="1"/>
              <a:t>amet</a:t>
            </a:r>
            <a:r>
              <a:rPr lang="pt-PT" sz="2400" dirty="0"/>
              <a:t> </a:t>
            </a:r>
            <a:r>
              <a:rPr lang="pt-PT" sz="2400" dirty="0" err="1"/>
              <a:t>ac</a:t>
            </a:r>
            <a:r>
              <a:rPr lang="pt-PT" sz="2400" dirty="0"/>
              <a:t> </a:t>
            </a:r>
            <a:r>
              <a:rPr lang="pt-PT" sz="2400" dirty="0" err="1"/>
              <a:t>nunc</a:t>
            </a:r>
            <a:r>
              <a:rPr lang="pt-PT" sz="2400" dirty="0"/>
              <a:t>. </a:t>
            </a:r>
            <a:r>
              <a:rPr lang="pt-PT" sz="2400" dirty="0" err="1"/>
              <a:t>Nulla</a:t>
            </a:r>
            <a:r>
              <a:rPr lang="pt-PT" sz="2400" dirty="0"/>
              <a:t> </a:t>
            </a:r>
            <a:r>
              <a:rPr lang="pt-PT" sz="2400" dirty="0" err="1"/>
              <a:t>at</a:t>
            </a:r>
            <a:r>
              <a:rPr lang="pt-PT" sz="2400" dirty="0"/>
              <a:t> </a:t>
            </a:r>
            <a:r>
              <a:rPr lang="pt-PT" sz="2400" dirty="0" err="1"/>
              <a:t>diam</a:t>
            </a:r>
            <a:r>
              <a:rPr lang="pt-PT" sz="2400" dirty="0"/>
              <a:t> </a:t>
            </a:r>
            <a:r>
              <a:rPr lang="pt-PT" sz="2400" dirty="0" err="1"/>
              <a:t>viverra</a:t>
            </a:r>
            <a:r>
              <a:rPr lang="pt-PT" sz="2400" dirty="0"/>
              <a:t>, </a:t>
            </a:r>
            <a:r>
              <a:rPr lang="pt-PT" sz="2400" dirty="0" err="1"/>
              <a:t>hendrerit</a:t>
            </a:r>
            <a:r>
              <a:rPr lang="pt-PT" sz="2400" dirty="0"/>
              <a:t> </a:t>
            </a:r>
            <a:r>
              <a:rPr lang="pt-PT" sz="2400" dirty="0" err="1"/>
              <a:t>leo</a:t>
            </a:r>
            <a:r>
              <a:rPr lang="pt-PT" sz="2400" dirty="0"/>
              <a:t> </a:t>
            </a:r>
            <a:r>
              <a:rPr lang="pt-PT" sz="2400" dirty="0" err="1"/>
              <a:t>at</a:t>
            </a:r>
            <a:r>
              <a:rPr lang="pt-PT" sz="2400" dirty="0"/>
              <a:t>, </a:t>
            </a:r>
            <a:r>
              <a:rPr lang="pt-PT" sz="2400" dirty="0" err="1"/>
              <a:t>vulputate</a:t>
            </a:r>
            <a:r>
              <a:rPr lang="pt-PT" sz="2400" dirty="0"/>
              <a:t> urna. </a:t>
            </a:r>
            <a:r>
              <a:rPr lang="pt-PT" sz="2400" dirty="0" err="1"/>
              <a:t>Morbi</a:t>
            </a:r>
            <a:r>
              <a:rPr lang="pt-PT" sz="2400" dirty="0"/>
              <a:t> </a:t>
            </a:r>
            <a:r>
              <a:rPr lang="pt-PT" sz="2400" dirty="0" err="1"/>
              <a:t>fermentum</a:t>
            </a:r>
            <a:r>
              <a:rPr lang="pt-PT" sz="2400" dirty="0"/>
              <a:t> </a:t>
            </a:r>
            <a:r>
              <a:rPr lang="pt-PT" sz="2400" dirty="0" err="1"/>
              <a:t>pharetra</a:t>
            </a:r>
            <a:r>
              <a:rPr lang="pt-PT" sz="2400" dirty="0"/>
              <a:t> </a:t>
            </a:r>
            <a:r>
              <a:rPr lang="pt-PT" sz="2400" dirty="0" err="1"/>
              <a:t>mollis</a:t>
            </a:r>
            <a:r>
              <a:rPr lang="pt-PT" sz="2400" dirty="0"/>
              <a:t>. </a:t>
            </a:r>
            <a:r>
              <a:rPr lang="pt-PT" sz="2400" dirty="0" err="1"/>
              <a:t>Aliquam</a:t>
            </a:r>
            <a:r>
              <a:rPr lang="pt-PT" sz="2400" dirty="0"/>
              <a:t> </a:t>
            </a:r>
            <a:r>
              <a:rPr lang="pt-PT" sz="2400" dirty="0" err="1"/>
              <a:t>nec</a:t>
            </a:r>
            <a:r>
              <a:rPr lang="pt-PT" sz="2400" dirty="0"/>
              <a:t> </a:t>
            </a:r>
            <a:r>
              <a:rPr lang="pt-PT" sz="2400" dirty="0" err="1"/>
              <a:t>vulputate</a:t>
            </a:r>
            <a:r>
              <a:rPr lang="pt-PT" sz="2400" dirty="0"/>
              <a:t> libero. Ut id egestas purus. </a:t>
            </a:r>
            <a:r>
              <a:rPr lang="pt-PT" sz="2400" dirty="0" err="1"/>
              <a:t>Maecenas</a:t>
            </a:r>
            <a:r>
              <a:rPr lang="pt-PT" sz="2400" dirty="0"/>
              <a:t> non </a:t>
            </a:r>
            <a:r>
              <a:rPr lang="pt-PT" sz="2400" dirty="0" err="1"/>
              <a:t>fringilla</a:t>
            </a:r>
            <a:r>
              <a:rPr lang="pt-PT" sz="2400" dirty="0"/>
              <a:t> </a:t>
            </a:r>
            <a:r>
              <a:rPr lang="pt-PT" sz="2400" dirty="0" err="1"/>
              <a:t>turpis</a:t>
            </a:r>
            <a:r>
              <a:rPr lang="pt-PT" sz="2400" dirty="0"/>
              <a:t>. </a:t>
            </a:r>
            <a:r>
              <a:rPr lang="pt-PT" sz="2400" dirty="0" err="1"/>
              <a:t>Suspendisse</a:t>
            </a:r>
            <a:r>
              <a:rPr lang="pt-PT" sz="2400" dirty="0"/>
              <a:t> </a:t>
            </a:r>
            <a:r>
              <a:rPr lang="pt-PT" sz="2400" dirty="0" err="1"/>
              <a:t>mattis</a:t>
            </a:r>
            <a:r>
              <a:rPr lang="pt-PT" sz="2400" dirty="0"/>
              <a:t> eros </a:t>
            </a:r>
            <a:r>
              <a:rPr lang="pt-PT" sz="2400" dirty="0" err="1"/>
              <a:t>sapien</a:t>
            </a:r>
            <a:r>
              <a:rPr lang="pt-PT" sz="2400" dirty="0"/>
              <a:t>, a </a:t>
            </a:r>
            <a:r>
              <a:rPr lang="pt-PT" sz="2400" dirty="0" err="1"/>
              <a:t>consequat</a:t>
            </a:r>
            <a:r>
              <a:rPr lang="pt-PT" sz="2400" dirty="0"/>
              <a:t> </a:t>
            </a:r>
            <a:r>
              <a:rPr lang="pt-PT" sz="2400" dirty="0" err="1"/>
              <a:t>nunc</a:t>
            </a:r>
            <a:r>
              <a:rPr lang="pt-PT" sz="2400" dirty="0"/>
              <a:t> </a:t>
            </a:r>
            <a:r>
              <a:rPr lang="pt-PT" sz="2400" dirty="0" err="1"/>
              <a:t>fermentum</a:t>
            </a:r>
            <a:r>
              <a:rPr lang="pt-PT" sz="2400" dirty="0"/>
              <a:t> </a:t>
            </a:r>
            <a:r>
              <a:rPr lang="pt-PT" sz="2400" dirty="0" err="1"/>
              <a:t>sed</a:t>
            </a:r>
            <a:r>
              <a:rPr lang="pt-PT" sz="2400" dirty="0"/>
              <a:t>.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1269464" y="15869929"/>
            <a:ext cx="9289032" cy="1314205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PT" sz="2400" b="1" dirty="0">
                <a:ea typeface="Verdana" panose="020B0604030504040204" pitchFamily="34" charset="0"/>
                <a:cs typeface="Verdana" panose="020B0604030504040204" pitchFamily="34" charset="0"/>
              </a:rPr>
              <a:t>3. TÍTULO DE SECÇÃO</a:t>
            </a:r>
          </a:p>
          <a:p>
            <a:pPr indent="457200" algn="just"/>
            <a:r>
              <a:rPr lang="pt-PT" sz="2400" dirty="0" err="1"/>
              <a:t>Lorem</a:t>
            </a:r>
            <a:r>
              <a:rPr lang="pt-PT" sz="2400" dirty="0"/>
              <a:t> </a:t>
            </a:r>
            <a:r>
              <a:rPr lang="pt-PT" sz="2400" dirty="0" err="1"/>
              <a:t>ipsum</a:t>
            </a:r>
            <a:r>
              <a:rPr lang="pt-PT" sz="2400" dirty="0"/>
              <a:t> </a:t>
            </a:r>
            <a:r>
              <a:rPr lang="pt-PT" sz="2400" dirty="0" err="1"/>
              <a:t>dolor</a:t>
            </a:r>
            <a:r>
              <a:rPr lang="pt-PT" sz="2400" dirty="0"/>
              <a:t> </a:t>
            </a:r>
            <a:r>
              <a:rPr lang="pt-PT" sz="2400" dirty="0" err="1"/>
              <a:t>sit</a:t>
            </a:r>
            <a:r>
              <a:rPr lang="pt-PT" sz="2400" dirty="0"/>
              <a:t> </a:t>
            </a:r>
            <a:r>
              <a:rPr lang="pt-PT" sz="2400" dirty="0" err="1"/>
              <a:t>amet</a:t>
            </a:r>
            <a:r>
              <a:rPr lang="pt-PT" sz="2400" dirty="0"/>
              <a:t>, </a:t>
            </a:r>
            <a:r>
              <a:rPr lang="pt-PT" sz="2400" dirty="0" err="1"/>
              <a:t>consectetur</a:t>
            </a:r>
            <a:r>
              <a:rPr lang="pt-PT" sz="2400" dirty="0"/>
              <a:t> </a:t>
            </a:r>
            <a:r>
              <a:rPr lang="pt-PT" sz="2400" dirty="0" err="1"/>
              <a:t>adipiscing</a:t>
            </a:r>
            <a:r>
              <a:rPr lang="pt-PT" sz="2400" dirty="0"/>
              <a:t> </a:t>
            </a:r>
            <a:r>
              <a:rPr lang="pt-PT" sz="2400" dirty="0" err="1"/>
              <a:t>elit</a:t>
            </a:r>
            <a:r>
              <a:rPr lang="pt-PT" sz="2400" dirty="0"/>
              <a:t>. </a:t>
            </a:r>
            <a:r>
              <a:rPr lang="pt-PT" sz="2400" dirty="0" err="1"/>
              <a:t>Cras</a:t>
            </a:r>
            <a:r>
              <a:rPr lang="pt-PT" sz="2400" dirty="0"/>
              <a:t> eros </a:t>
            </a:r>
            <a:r>
              <a:rPr lang="pt-PT" sz="2400" dirty="0" err="1"/>
              <a:t>lorem</a:t>
            </a:r>
            <a:r>
              <a:rPr lang="pt-PT" sz="2400" dirty="0"/>
              <a:t>, </a:t>
            </a:r>
            <a:r>
              <a:rPr lang="pt-PT" sz="2400" dirty="0" err="1"/>
              <a:t>laoreet</a:t>
            </a:r>
            <a:r>
              <a:rPr lang="pt-PT" sz="2400" dirty="0"/>
              <a:t> </a:t>
            </a:r>
            <a:r>
              <a:rPr lang="pt-PT" sz="2400" dirty="0" err="1"/>
              <a:t>eget</a:t>
            </a:r>
            <a:r>
              <a:rPr lang="pt-PT" sz="2400" dirty="0"/>
              <a:t> mi ut, ultrices </a:t>
            </a:r>
            <a:r>
              <a:rPr lang="pt-PT" sz="2400" dirty="0" err="1"/>
              <a:t>ullamcorper</a:t>
            </a:r>
            <a:r>
              <a:rPr lang="pt-PT" sz="2400" dirty="0"/>
              <a:t> ante. </a:t>
            </a:r>
            <a:r>
              <a:rPr lang="pt-PT" sz="2400" dirty="0" err="1"/>
              <a:t>Praesent</a:t>
            </a:r>
            <a:r>
              <a:rPr lang="pt-PT" sz="2400" dirty="0"/>
              <a:t> gravida </a:t>
            </a:r>
            <a:r>
              <a:rPr lang="pt-PT" sz="2400" dirty="0" err="1"/>
              <a:t>porttitor</a:t>
            </a:r>
            <a:r>
              <a:rPr lang="pt-PT" sz="2400" dirty="0"/>
              <a:t> </a:t>
            </a:r>
            <a:r>
              <a:rPr lang="pt-PT" sz="2400" dirty="0" err="1"/>
              <a:t>lacinia</a:t>
            </a:r>
            <a:r>
              <a:rPr lang="pt-PT" sz="2400" dirty="0"/>
              <a:t>. </a:t>
            </a:r>
            <a:r>
              <a:rPr lang="pt-PT" sz="2400" dirty="0" err="1"/>
              <a:t>Etiam</a:t>
            </a:r>
            <a:r>
              <a:rPr lang="pt-PT" sz="2400" dirty="0"/>
              <a:t> id </a:t>
            </a:r>
            <a:r>
              <a:rPr lang="pt-PT" sz="2400" dirty="0" err="1"/>
              <a:t>velit</a:t>
            </a:r>
            <a:r>
              <a:rPr lang="pt-PT" sz="2400" dirty="0"/>
              <a:t> vitae </a:t>
            </a:r>
            <a:r>
              <a:rPr lang="pt-PT" sz="2400" dirty="0" err="1"/>
              <a:t>enim</a:t>
            </a:r>
            <a:r>
              <a:rPr lang="pt-PT" sz="2400" dirty="0"/>
              <a:t> </a:t>
            </a:r>
            <a:r>
              <a:rPr lang="pt-PT" sz="2400" dirty="0" err="1"/>
              <a:t>semper</a:t>
            </a:r>
            <a:r>
              <a:rPr lang="pt-PT" sz="2400" dirty="0"/>
              <a:t> </a:t>
            </a:r>
            <a:r>
              <a:rPr lang="pt-PT" sz="2400" dirty="0" err="1"/>
              <a:t>interdum</a:t>
            </a:r>
            <a:r>
              <a:rPr lang="pt-PT" sz="2400" dirty="0"/>
              <a:t>. </a:t>
            </a:r>
            <a:r>
              <a:rPr lang="pt-PT" sz="2400" dirty="0" err="1"/>
              <a:t>Integer</a:t>
            </a:r>
            <a:r>
              <a:rPr lang="pt-PT" sz="2400" dirty="0"/>
              <a:t> </a:t>
            </a:r>
            <a:r>
              <a:rPr lang="pt-PT" sz="2400" dirty="0" err="1"/>
              <a:t>sagittis</a:t>
            </a:r>
            <a:r>
              <a:rPr lang="pt-PT" sz="2400" dirty="0"/>
              <a:t> </a:t>
            </a:r>
            <a:r>
              <a:rPr lang="pt-PT" sz="2400" dirty="0" err="1"/>
              <a:t>tellus</a:t>
            </a:r>
            <a:r>
              <a:rPr lang="pt-PT" sz="2400" dirty="0"/>
              <a:t> </a:t>
            </a:r>
            <a:r>
              <a:rPr lang="pt-PT" sz="2400" dirty="0" err="1"/>
              <a:t>ac</a:t>
            </a:r>
            <a:r>
              <a:rPr lang="pt-PT" sz="2400" dirty="0"/>
              <a:t> </a:t>
            </a:r>
            <a:r>
              <a:rPr lang="pt-PT" sz="2400" dirty="0" err="1"/>
              <a:t>leo</a:t>
            </a:r>
            <a:r>
              <a:rPr lang="pt-PT" sz="2400" dirty="0"/>
              <a:t> </a:t>
            </a:r>
            <a:r>
              <a:rPr lang="pt-PT" sz="2400" dirty="0" err="1"/>
              <a:t>cursus</a:t>
            </a:r>
            <a:r>
              <a:rPr lang="pt-PT" sz="2400" dirty="0"/>
              <a:t> </a:t>
            </a:r>
            <a:r>
              <a:rPr lang="pt-PT" sz="2400" dirty="0" err="1"/>
              <a:t>lobortis</a:t>
            </a:r>
            <a:r>
              <a:rPr lang="pt-PT" sz="2400" dirty="0"/>
              <a:t>. </a:t>
            </a:r>
            <a:r>
              <a:rPr lang="pt-PT" sz="2400" dirty="0" err="1"/>
              <a:t>Curabitur</a:t>
            </a:r>
            <a:r>
              <a:rPr lang="pt-PT" sz="2400" dirty="0"/>
              <a:t> </a:t>
            </a:r>
            <a:r>
              <a:rPr lang="pt-PT" sz="2400" dirty="0" err="1"/>
              <a:t>varius</a:t>
            </a:r>
            <a:r>
              <a:rPr lang="pt-PT" sz="2400" dirty="0"/>
              <a:t> </a:t>
            </a:r>
            <a:r>
              <a:rPr lang="pt-PT" sz="2400" dirty="0" err="1"/>
              <a:t>aliquet</a:t>
            </a:r>
            <a:r>
              <a:rPr lang="pt-PT" sz="2400" dirty="0"/>
              <a:t> eros </a:t>
            </a:r>
            <a:r>
              <a:rPr lang="pt-PT" sz="2400" dirty="0" err="1"/>
              <a:t>et</a:t>
            </a:r>
            <a:r>
              <a:rPr lang="pt-PT" sz="2400" dirty="0"/>
              <a:t> </a:t>
            </a:r>
            <a:r>
              <a:rPr lang="pt-PT" sz="2400" dirty="0" err="1"/>
              <a:t>dignissim</a:t>
            </a:r>
            <a:r>
              <a:rPr lang="pt-PT" sz="2400" dirty="0"/>
              <a:t>. Ut </a:t>
            </a:r>
            <a:r>
              <a:rPr lang="pt-PT" sz="2400" dirty="0" err="1"/>
              <a:t>posuere</a:t>
            </a:r>
            <a:r>
              <a:rPr lang="pt-PT" sz="2400" dirty="0"/>
              <a:t> </a:t>
            </a:r>
            <a:r>
              <a:rPr lang="pt-PT" sz="2400" dirty="0" err="1"/>
              <a:t>iaculis</a:t>
            </a:r>
            <a:r>
              <a:rPr lang="pt-PT" sz="2400" dirty="0"/>
              <a:t> </a:t>
            </a:r>
            <a:r>
              <a:rPr lang="pt-PT" sz="2400" dirty="0" err="1"/>
              <a:t>lacus</a:t>
            </a:r>
            <a:r>
              <a:rPr lang="pt-PT" sz="2400" dirty="0"/>
              <a:t>, </a:t>
            </a:r>
            <a:r>
              <a:rPr lang="pt-PT" sz="2400" dirty="0" err="1"/>
              <a:t>sit</a:t>
            </a:r>
            <a:r>
              <a:rPr lang="pt-PT" sz="2400" dirty="0"/>
              <a:t> </a:t>
            </a:r>
            <a:r>
              <a:rPr lang="pt-PT" sz="2400" dirty="0" err="1"/>
              <a:t>amet</a:t>
            </a:r>
            <a:r>
              <a:rPr lang="pt-PT" sz="2400" dirty="0"/>
              <a:t> </a:t>
            </a:r>
            <a:r>
              <a:rPr lang="pt-PT" sz="2400" dirty="0" err="1"/>
              <a:t>condimentum</a:t>
            </a:r>
            <a:r>
              <a:rPr lang="pt-PT" sz="2400" dirty="0"/>
              <a:t> </a:t>
            </a:r>
            <a:r>
              <a:rPr lang="pt-PT" sz="2400" dirty="0" err="1"/>
              <a:t>lorem</a:t>
            </a:r>
            <a:r>
              <a:rPr lang="pt-PT" sz="2400" dirty="0"/>
              <a:t> </a:t>
            </a:r>
            <a:r>
              <a:rPr lang="pt-PT" sz="2400" dirty="0" err="1"/>
              <a:t>fermentum</a:t>
            </a:r>
            <a:r>
              <a:rPr lang="pt-PT" sz="2400" dirty="0"/>
              <a:t> </a:t>
            </a:r>
            <a:r>
              <a:rPr lang="pt-PT" sz="2400" dirty="0" err="1"/>
              <a:t>sed</a:t>
            </a:r>
            <a:r>
              <a:rPr lang="pt-PT" sz="2400" dirty="0"/>
              <a:t>. </a:t>
            </a:r>
            <a:r>
              <a:rPr lang="pt-PT" sz="2400" dirty="0" err="1"/>
              <a:t>Vestibulum</a:t>
            </a:r>
            <a:r>
              <a:rPr lang="pt-PT" sz="2400" dirty="0"/>
              <a:t> </a:t>
            </a:r>
            <a:r>
              <a:rPr lang="pt-PT" sz="2400" dirty="0" err="1"/>
              <a:t>sed</a:t>
            </a:r>
            <a:r>
              <a:rPr lang="pt-PT" sz="2400" dirty="0"/>
              <a:t> magna </a:t>
            </a:r>
            <a:r>
              <a:rPr lang="pt-PT" sz="2400" dirty="0" err="1"/>
              <a:t>auctor</a:t>
            </a:r>
            <a:r>
              <a:rPr lang="pt-PT" sz="2400" dirty="0"/>
              <a:t>, </a:t>
            </a:r>
            <a:r>
              <a:rPr lang="pt-PT" sz="2400" dirty="0" err="1"/>
              <a:t>aliquam</a:t>
            </a:r>
            <a:r>
              <a:rPr lang="pt-PT" sz="2400" dirty="0"/>
              <a:t> purus quis, </a:t>
            </a:r>
            <a:r>
              <a:rPr lang="pt-PT" sz="2400" dirty="0" err="1"/>
              <a:t>bibendum</a:t>
            </a:r>
            <a:r>
              <a:rPr lang="pt-PT" sz="2400" dirty="0"/>
              <a:t> </a:t>
            </a:r>
            <a:r>
              <a:rPr lang="pt-PT" sz="2400" dirty="0" err="1"/>
              <a:t>dolor</a:t>
            </a:r>
            <a:r>
              <a:rPr lang="pt-PT" sz="2400" dirty="0"/>
              <a:t>. </a:t>
            </a:r>
            <a:r>
              <a:rPr lang="pt-PT" sz="2400" dirty="0" err="1"/>
              <a:t>Etiam</a:t>
            </a:r>
            <a:r>
              <a:rPr lang="pt-PT" sz="2400" dirty="0"/>
              <a:t> </a:t>
            </a:r>
            <a:r>
              <a:rPr lang="pt-PT" sz="2400" dirty="0" err="1"/>
              <a:t>fringilla</a:t>
            </a:r>
            <a:r>
              <a:rPr lang="pt-PT" sz="2400" dirty="0"/>
              <a:t> urna </a:t>
            </a:r>
            <a:r>
              <a:rPr lang="pt-PT" sz="2400" dirty="0" err="1"/>
              <a:t>eget</a:t>
            </a:r>
            <a:r>
              <a:rPr lang="pt-PT" sz="2400" dirty="0"/>
              <a:t> </a:t>
            </a:r>
            <a:r>
              <a:rPr lang="pt-PT" sz="2400" dirty="0" err="1"/>
              <a:t>arcu</a:t>
            </a:r>
            <a:r>
              <a:rPr lang="pt-PT" sz="2400" dirty="0"/>
              <a:t> </a:t>
            </a:r>
            <a:r>
              <a:rPr lang="pt-PT" sz="2400" dirty="0" err="1"/>
              <a:t>lobortis</a:t>
            </a:r>
            <a:r>
              <a:rPr lang="pt-PT" sz="2400" dirty="0"/>
              <a:t>, id </a:t>
            </a:r>
            <a:r>
              <a:rPr lang="pt-PT" sz="2400" dirty="0" err="1"/>
              <a:t>varius</a:t>
            </a:r>
            <a:r>
              <a:rPr lang="pt-PT" sz="2400" dirty="0"/>
              <a:t> </a:t>
            </a:r>
            <a:r>
              <a:rPr lang="pt-PT" sz="2400" dirty="0" err="1"/>
              <a:t>quam</a:t>
            </a:r>
            <a:r>
              <a:rPr lang="pt-PT" sz="2400" dirty="0"/>
              <a:t> </a:t>
            </a:r>
            <a:r>
              <a:rPr lang="pt-PT" sz="2400" dirty="0" err="1"/>
              <a:t>fringilla</a:t>
            </a:r>
            <a:r>
              <a:rPr lang="pt-PT" sz="2400" dirty="0"/>
              <a:t>. </a:t>
            </a:r>
            <a:r>
              <a:rPr lang="pt-PT" sz="2400" dirty="0" err="1"/>
              <a:t>Proin</a:t>
            </a:r>
            <a:r>
              <a:rPr lang="pt-PT" sz="2400" dirty="0"/>
              <a:t> in </a:t>
            </a:r>
            <a:r>
              <a:rPr lang="pt-PT" sz="2400" dirty="0" err="1"/>
              <a:t>vulputate</a:t>
            </a:r>
            <a:r>
              <a:rPr lang="pt-PT" sz="2400" dirty="0"/>
              <a:t> </a:t>
            </a:r>
            <a:r>
              <a:rPr lang="pt-PT" sz="2400" dirty="0" err="1"/>
              <a:t>dui</a:t>
            </a:r>
            <a:r>
              <a:rPr lang="pt-PT" sz="2400" dirty="0"/>
              <a:t>. </a:t>
            </a:r>
            <a:r>
              <a:rPr lang="pt-PT" sz="2400" dirty="0" err="1"/>
              <a:t>Mauris</a:t>
            </a:r>
            <a:r>
              <a:rPr lang="pt-PT" sz="2400" dirty="0"/>
              <a:t> </a:t>
            </a:r>
            <a:r>
              <a:rPr lang="pt-PT" sz="2400" dirty="0" err="1"/>
              <a:t>eget</a:t>
            </a:r>
            <a:r>
              <a:rPr lang="pt-PT" sz="2400" dirty="0"/>
              <a:t> justo </a:t>
            </a:r>
            <a:r>
              <a:rPr lang="pt-PT" sz="2400" dirty="0" err="1"/>
              <a:t>nisi</a:t>
            </a:r>
            <a:r>
              <a:rPr lang="pt-PT" sz="2400" dirty="0"/>
              <a:t>. </a:t>
            </a:r>
            <a:r>
              <a:rPr lang="pt-PT" sz="2400" dirty="0" err="1"/>
              <a:t>Fusce</a:t>
            </a:r>
            <a:r>
              <a:rPr lang="pt-PT" sz="2400" dirty="0"/>
              <a:t> </a:t>
            </a:r>
            <a:r>
              <a:rPr lang="pt-PT" sz="2400" dirty="0" err="1"/>
              <a:t>blandit</a:t>
            </a:r>
            <a:r>
              <a:rPr lang="pt-PT" sz="2400" dirty="0"/>
              <a:t> </a:t>
            </a:r>
            <a:r>
              <a:rPr lang="pt-PT" sz="2400" dirty="0" err="1"/>
              <a:t>malesuada</a:t>
            </a:r>
            <a:r>
              <a:rPr lang="pt-PT" sz="2400" dirty="0"/>
              <a:t> </a:t>
            </a:r>
            <a:r>
              <a:rPr lang="pt-PT" sz="2400" dirty="0" err="1"/>
              <a:t>diam</a:t>
            </a:r>
            <a:r>
              <a:rPr lang="pt-PT" sz="2400" dirty="0"/>
              <a:t> eu gravida. </a:t>
            </a:r>
            <a:r>
              <a:rPr lang="pt-PT" sz="2400" dirty="0" err="1"/>
              <a:t>Quisque</a:t>
            </a:r>
            <a:r>
              <a:rPr lang="pt-PT" sz="2400" dirty="0"/>
              <a:t> a </a:t>
            </a:r>
            <a:r>
              <a:rPr lang="pt-PT" sz="2400" dirty="0" err="1"/>
              <a:t>feugiat</a:t>
            </a:r>
            <a:r>
              <a:rPr lang="pt-PT" sz="2400" dirty="0"/>
              <a:t> odio. </a:t>
            </a:r>
            <a:r>
              <a:rPr lang="pt-PT" sz="2400" dirty="0" err="1"/>
              <a:t>Sed</a:t>
            </a:r>
            <a:r>
              <a:rPr lang="pt-PT" sz="2400" dirty="0"/>
              <a:t> </a:t>
            </a:r>
            <a:r>
              <a:rPr lang="pt-PT" sz="2400" dirty="0" err="1"/>
              <a:t>congue</a:t>
            </a:r>
            <a:r>
              <a:rPr lang="pt-PT" sz="2400" dirty="0"/>
              <a:t> quis </a:t>
            </a:r>
            <a:r>
              <a:rPr lang="pt-PT" sz="2400" dirty="0" err="1"/>
              <a:t>neque</a:t>
            </a:r>
            <a:r>
              <a:rPr lang="pt-PT" sz="2400" dirty="0"/>
              <a:t> </a:t>
            </a:r>
            <a:r>
              <a:rPr lang="pt-PT" sz="2400" dirty="0" err="1"/>
              <a:t>accumsan</a:t>
            </a:r>
            <a:r>
              <a:rPr lang="pt-PT" sz="2400" dirty="0"/>
              <a:t> </a:t>
            </a:r>
            <a:r>
              <a:rPr lang="pt-PT" sz="2400" dirty="0" err="1"/>
              <a:t>cursus</a:t>
            </a:r>
            <a:r>
              <a:rPr lang="pt-PT" sz="2400" dirty="0"/>
              <a:t>. </a:t>
            </a:r>
          </a:p>
          <a:p>
            <a:pPr indent="457200" algn="just"/>
            <a:r>
              <a:rPr lang="pt-PT" sz="2400" dirty="0" err="1"/>
              <a:t>Nunc</a:t>
            </a:r>
            <a:r>
              <a:rPr lang="pt-PT" sz="2400" dirty="0"/>
              <a:t> </a:t>
            </a:r>
            <a:r>
              <a:rPr lang="pt-PT" sz="2400" dirty="0" err="1"/>
              <a:t>sagittis</a:t>
            </a:r>
            <a:r>
              <a:rPr lang="pt-PT" sz="2400" dirty="0"/>
              <a:t> </a:t>
            </a:r>
            <a:r>
              <a:rPr lang="pt-PT" sz="2400" dirty="0" err="1"/>
              <a:t>felis</a:t>
            </a:r>
            <a:r>
              <a:rPr lang="pt-PT" sz="2400" dirty="0"/>
              <a:t> in </a:t>
            </a:r>
            <a:r>
              <a:rPr lang="pt-PT" sz="2400" dirty="0" err="1"/>
              <a:t>elit</a:t>
            </a:r>
            <a:r>
              <a:rPr lang="pt-PT" sz="2400" dirty="0"/>
              <a:t> </a:t>
            </a:r>
            <a:r>
              <a:rPr lang="pt-PT" sz="2400" dirty="0" err="1"/>
              <a:t>suscipit</a:t>
            </a:r>
            <a:r>
              <a:rPr lang="pt-PT" sz="2400" dirty="0"/>
              <a:t> </a:t>
            </a:r>
            <a:r>
              <a:rPr lang="pt-PT" sz="2400" dirty="0" err="1"/>
              <a:t>hendrerit</a:t>
            </a:r>
            <a:r>
              <a:rPr lang="pt-PT" sz="2400" dirty="0"/>
              <a:t>. </a:t>
            </a:r>
            <a:r>
              <a:rPr lang="pt-PT" sz="2400" dirty="0" err="1"/>
              <a:t>Mauris</a:t>
            </a:r>
            <a:r>
              <a:rPr lang="pt-PT" sz="2400" dirty="0"/>
              <a:t> </a:t>
            </a:r>
            <a:r>
              <a:rPr lang="pt-PT" sz="2400" dirty="0" err="1"/>
              <a:t>vulputate</a:t>
            </a:r>
            <a:r>
              <a:rPr lang="pt-PT" sz="2400" dirty="0"/>
              <a:t> </a:t>
            </a:r>
            <a:r>
              <a:rPr lang="pt-PT" sz="2400" dirty="0" err="1"/>
              <a:t>ac</a:t>
            </a:r>
            <a:r>
              <a:rPr lang="pt-PT" sz="2400" dirty="0"/>
              <a:t> </a:t>
            </a:r>
            <a:r>
              <a:rPr lang="pt-PT" sz="2400" dirty="0" err="1"/>
              <a:t>nulla</a:t>
            </a:r>
            <a:r>
              <a:rPr lang="pt-PT" sz="2400" dirty="0"/>
              <a:t> in </a:t>
            </a:r>
            <a:r>
              <a:rPr lang="pt-PT" sz="2400" dirty="0" err="1"/>
              <a:t>viverra</a:t>
            </a:r>
            <a:r>
              <a:rPr lang="pt-PT" sz="2400" dirty="0"/>
              <a:t>. </a:t>
            </a:r>
            <a:r>
              <a:rPr lang="pt-PT" sz="2400" dirty="0" err="1"/>
              <a:t>Sed</a:t>
            </a:r>
            <a:r>
              <a:rPr lang="pt-PT" sz="2400" dirty="0"/>
              <a:t> </a:t>
            </a:r>
            <a:r>
              <a:rPr lang="pt-PT" sz="2400" dirty="0" err="1"/>
              <a:t>tristique</a:t>
            </a:r>
            <a:r>
              <a:rPr lang="pt-PT" sz="2400" dirty="0"/>
              <a:t> </a:t>
            </a:r>
            <a:r>
              <a:rPr lang="pt-PT" sz="2400" dirty="0" err="1"/>
              <a:t>velit</a:t>
            </a:r>
            <a:r>
              <a:rPr lang="pt-PT" sz="2400" dirty="0"/>
              <a:t> quis odio </a:t>
            </a:r>
            <a:r>
              <a:rPr lang="pt-PT" sz="2400" dirty="0" err="1"/>
              <a:t>blandit</a:t>
            </a:r>
            <a:r>
              <a:rPr lang="pt-PT" sz="2400" dirty="0"/>
              <a:t>, a </a:t>
            </a:r>
            <a:r>
              <a:rPr lang="pt-PT" sz="2400" dirty="0" err="1"/>
              <a:t>convallis</a:t>
            </a:r>
            <a:r>
              <a:rPr lang="pt-PT" sz="2400" dirty="0"/>
              <a:t> </a:t>
            </a:r>
            <a:r>
              <a:rPr lang="pt-PT" sz="2400" dirty="0" err="1"/>
              <a:t>est</a:t>
            </a:r>
            <a:r>
              <a:rPr lang="pt-PT" sz="2400" dirty="0"/>
              <a:t> ultrices. </a:t>
            </a:r>
            <a:r>
              <a:rPr lang="pt-PT" sz="2400" dirty="0" err="1"/>
              <a:t>Donec</a:t>
            </a:r>
            <a:r>
              <a:rPr lang="pt-PT" sz="2400" dirty="0"/>
              <a:t> vitae </a:t>
            </a:r>
            <a:r>
              <a:rPr lang="pt-PT" sz="2400" dirty="0" err="1"/>
              <a:t>nisi</a:t>
            </a:r>
            <a:r>
              <a:rPr lang="pt-PT" sz="2400" dirty="0"/>
              <a:t> </a:t>
            </a:r>
            <a:r>
              <a:rPr lang="pt-PT" sz="2400" dirty="0" err="1"/>
              <a:t>et</a:t>
            </a:r>
            <a:r>
              <a:rPr lang="pt-PT" sz="2400" dirty="0"/>
              <a:t> massa </a:t>
            </a:r>
            <a:r>
              <a:rPr lang="pt-PT" sz="2400" dirty="0" err="1"/>
              <a:t>euismod</a:t>
            </a:r>
            <a:r>
              <a:rPr lang="pt-PT" sz="2400" dirty="0"/>
              <a:t> </a:t>
            </a:r>
            <a:r>
              <a:rPr lang="pt-PT" sz="2400" dirty="0" err="1"/>
              <a:t>venenatis</a:t>
            </a:r>
            <a:r>
              <a:rPr lang="pt-PT" sz="2400" dirty="0"/>
              <a:t> </a:t>
            </a:r>
            <a:r>
              <a:rPr lang="pt-PT" sz="2400" dirty="0" err="1"/>
              <a:t>sit</a:t>
            </a:r>
            <a:r>
              <a:rPr lang="pt-PT" sz="2400" dirty="0"/>
              <a:t> </a:t>
            </a:r>
            <a:r>
              <a:rPr lang="pt-PT" sz="2400" dirty="0" err="1"/>
              <a:t>amet</a:t>
            </a:r>
            <a:r>
              <a:rPr lang="pt-PT" sz="2400" dirty="0"/>
              <a:t> </a:t>
            </a:r>
            <a:r>
              <a:rPr lang="pt-PT" sz="2400" dirty="0" err="1"/>
              <a:t>ac</a:t>
            </a:r>
            <a:r>
              <a:rPr lang="pt-PT" sz="2400" dirty="0"/>
              <a:t> </a:t>
            </a:r>
            <a:r>
              <a:rPr lang="pt-PT" sz="2400" dirty="0" err="1"/>
              <a:t>nunc</a:t>
            </a:r>
            <a:r>
              <a:rPr lang="pt-PT" sz="2400" dirty="0"/>
              <a:t>. </a:t>
            </a:r>
            <a:r>
              <a:rPr lang="pt-PT" sz="2400" dirty="0" err="1"/>
              <a:t>Nulla</a:t>
            </a:r>
            <a:r>
              <a:rPr lang="pt-PT" sz="2400" dirty="0"/>
              <a:t> </a:t>
            </a:r>
            <a:r>
              <a:rPr lang="pt-PT" sz="2400" dirty="0" err="1"/>
              <a:t>at</a:t>
            </a:r>
            <a:r>
              <a:rPr lang="pt-PT" sz="2400" dirty="0"/>
              <a:t> </a:t>
            </a:r>
            <a:r>
              <a:rPr lang="pt-PT" sz="2400" dirty="0" err="1"/>
              <a:t>diam</a:t>
            </a:r>
            <a:r>
              <a:rPr lang="pt-PT" sz="2400" dirty="0"/>
              <a:t> </a:t>
            </a:r>
            <a:r>
              <a:rPr lang="pt-PT" sz="2400" dirty="0" err="1"/>
              <a:t>viverra</a:t>
            </a:r>
            <a:r>
              <a:rPr lang="pt-PT" sz="2400" dirty="0"/>
              <a:t>, </a:t>
            </a:r>
            <a:r>
              <a:rPr lang="pt-PT" sz="2400" dirty="0" err="1"/>
              <a:t>hendrerit</a:t>
            </a:r>
            <a:r>
              <a:rPr lang="pt-PT" sz="2400" dirty="0"/>
              <a:t> </a:t>
            </a:r>
            <a:r>
              <a:rPr lang="pt-PT" sz="2400" dirty="0" err="1"/>
              <a:t>leo</a:t>
            </a:r>
            <a:r>
              <a:rPr lang="pt-PT" sz="2400" dirty="0"/>
              <a:t> </a:t>
            </a:r>
            <a:r>
              <a:rPr lang="pt-PT" sz="2400" dirty="0" err="1"/>
              <a:t>at</a:t>
            </a:r>
            <a:r>
              <a:rPr lang="pt-PT" sz="2400" dirty="0"/>
              <a:t>, </a:t>
            </a:r>
            <a:r>
              <a:rPr lang="pt-PT" sz="2400" dirty="0" err="1"/>
              <a:t>vulputate</a:t>
            </a:r>
            <a:r>
              <a:rPr lang="pt-PT" sz="2400" dirty="0"/>
              <a:t> urna. </a:t>
            </a:r>
            <a:r>
              <a:rPr lang="pt-PT" sz="2400" dirty="0" err="1"/>
              <a:t>Morbi</a:t>
            </a:r>
            <a:r>
              <a:rPr lang="pt-PT" sz="2400" dirty="0"/>
              <a:t> </a:t>
            </a:r>
            <a:r>
              <a:rPr lang="pt-PT" sz="2400" dirty="0" err="1"/>
              <a:t>fermentum</a:t>
            </a:r>
            <a:r>
              <a:rPr lang="pt-PT" sz="2400" dirty="0"/>
              <a:t> </a:t>
            </a:r>
            <a:r>
              <a:rPr lang="pt-PT" sz="2400" dirty="0" err="1"/>
              <a:t>pharetra</a:t>
            </a:r>
            <a:r>
              <a:rPr lang="pt-PT" sz="2400" dirty="0"/>
              <a:t> </a:t>
            </a:r>
            <a:r>
              <a:rPr lang="pt-PT" sz="2400" dirty="0" err="1"/>
              <a:t>mollis</a:t>
            </a:r>
            <a:r>
              <a:rPr lang="pt-PT" sz="2400" dirty="0"/>
              <a:t>. </a:t>
            </a:r>
            <a:r>
              <a:rPr lang="pt-PT" sz="2400" dirty="0" err="1"/>
              <a:t>Aliquam</a:t>
            </a:r>
            <a:r>
              <a:rPr lang="pt-PT" sz="2400" dirty="0"/>
              <a:t> </a:t>
            </a:r>
            <a:r>
              <a:rPr lang="pt-PT" sz="2400" dirty="0" err="1"/>
              <a:t>nec</a:t>
            </a:r>
            <a:r>
              <a:rPr lang="pt-PT" sz="2400" dirty="0"/>
              <a:t> </a:t>
            </a:r>
            <a:r>
              <a:rPr lang="pt-PT" sz="2400" dirty="0" err="1"/>
              <a:t>vulputate</a:t>
            </a:r>
            <a:r>
              <a:rPr lang="pt-PT" sz="2400" dirty="0"/>
              <a:t> libero. Ut id egestas purus. </a:t>
            </a:r>
            <a:r>
              <a:rPr lang="pt-PT" sz="2400" dirty="0" err="1"/>
              <a:t>Maecenas</a:t>
            </a:r>
            <a:r>
              <a:rPr lang="pt-PT" sz="2400" dirty="0"/>
              <a:t> non </a:t>
            </a:r>
            <a:r>
              <a:rPr lang="pt-PT" sz="2400" dirty="0" err="1"/>
              <a:t>fringilla</a:t>
            </a:r>
            <a:r>
              <a:rPr lang="pt-PT" sz="2400" dirty="0"/>
              <a:t> </a:t>
            </a:r>
            <a:r>
              <a:rPr lang="pt-PT" sz="2400" dirty="0" err="1"/>
              <a:t>turpis</a:t>
            </a:r>
            <a:r>
              <a:rPr lang="pt-PT" sz="2400" dirty="0"/>
              <a:t>. </a:t>
            </a:r>
            <a:r>
              <a:rPr lang="pt-PT" sz="2400" dirty="0" err="1"/>
              <a:t>Suspendisse</a:t>
            </a:r>
            <a:r>
              <a:rPr lang="pt-PT" sz="2400" dirty="0"/>
              <a:t> </a:t>
            </a:r>
            <a:r>
              <a:rPr lang="pt-PT" sz="2400" dirty="0" err="1"/>
              <a:t>mattis</a:t>
            </a:r>
            <a:r>
              <a:rPr lang="pt-PT" sz="2400" dirty="0"/>
              <a:t> eros </a:t>
            </a:r>
            <a:r>
              <a:rPr lang="pt-PT" sz="2400" dirty="0" err="1"/>
              <a:t>sapien</a:t>
            </a:r>
            <a:r>
              <a:rPr lang="pt-PT" sz="2400" dirty="0"/>
              <a:t>, a </a:t>
            </a:r>
            <a:r>
              <a:rPr lang="pt-PT" sz="2400" dirty="0" err="1"/>
              <a:t>consequat</a:t>
            </a:r>
            <a:r>
              <a:rPr lang="pt-PT" sz="2400" dirty="0"/>
              <a:t> </a:t>
            </a:r>
            <a:r>
              <a:rPr lang="pt-PT" sz="2400" dirty="0" err="1"/>
              <a:t>nunc</a:t>
            </a:r>
            <a:r>
              <a:rPr lang="pt-PT" sz="2400" dirty="0"/>
              <a:t> </a:t>
            </a:r>
            <a:r>
              <a:rPr lang="pt-PT" sz="2400" dirty="0" err="1"/>
              <a:t>fermentum</a:t>
            </a:r>
            <a:r>
              <a:rPr lang="pt-PT" sz="2400" dirty="0"/>
              <a:t> </a:t>
            </a:r>
            <a:r>
              <a:rPr lang="pt-PT" sz="2400" dirty="0" err="1"/>
              <a:t>sed</a:t>
            </a:r>
            <a:r>
              <a:rPr lang="pt-PT" sz="2400" dirty="0"/>
              <a:t>.</a:t>
            </a:r>
          </a:p>
          <a:p>
            <a:pPr indent="457200" algn="just"/>
            <a:r>
              <a:rPr lang="pt-PT" sz="2400" dirty="0" err="1"/>
              <a:t>Nunc</a:t>
            </a:r>
            <a:r>
              <a:rPr lang="pt-PT" sz="2400" dirty="0"/>
              <a:t> </a:t>
            </a:r>
            <a:r>
              <a:rPr lang="pt-PT" sz="2400" dirty="0" err="1"/>
              <a:t>sagittis</a:t>
            </a:r>
            <a:r>
              <a:rPr lang="pt-PT" sz="2400" dirty="0"/>
              <a:t> </a:t>
            </a:r>
            <a:r>
              <a:rPr lang="pt-PT" sz="2400" dirty="0" err="1"/>
              <a:t>felis</a:t>
            </a:r>
            <a:r>
              <a:rPr lang="pt-PT" sz="2400" dirty="0"/>
              <a:t> in </a:t>
            </a:r>
            <a:r>
              <a:rPr lang="pt-PT" sz="2400" dirty="0" err="1"/>
              <a:t>elit</a:t>
            </a:r>
            <a:r>
              <a:rPr lang="pt-PT" sz="2400" dirty="0"/>
              <a:t> </a:t>
            </a:r>
            <a:r>
              <a:rPr lang="pt-PT" sz="2400" dirty="0" err="1"/>
              <a:t>suscipit</a:t>
            </a:r>
            <a:r>
              <a:rPr lang="pt-PT" sz="2400" dirty="0"/>
              <a:t> </a:t>
            </a:r>
            <a:r>
              <a:rPr lang="pt-PT" sz="2400" dirty="0" err="1"/>
              <a:t>hendrerit</a:t>
            </a:r>
            <a:r>
              <a:rPr lang="pt-PT" sz="2400" dirty="0"/>
              <a:t>. </a:t>
            </a:r>
            <a:r>
              <a:rPr lang="pt-PT" sz="2400" dirty="0" err="1"/>
              <a:t>Mauris</a:t>
            </a:r>
            <a:r>
              <a:rPr lang="pt-PT" sz="2400" dirty="0"/>
              <a:t> </a:t>
            </a:r>
            <a:r>
              <a:rPr lang="pt-PT" sz="2400" dirty="0" err="1"/>
              <a:t>vulputate</a:t>
            </a:r>
            <a:r>
              <a:rPr lang="pt-PT" sz="2400" dirty="0"/>
              <a:t> </a:t>
            </a:r>
            <a:r>
              <a:rPr lang="pt-PT" sz="2400" dirty="0" err="1"/>
              <a:t>ac</a:t>
            </a:r>
            <a:r>
              <a:rPr lang="pt-PT" sz="2400" dirty="0"/>
              <a:t> </a:t>
            </a:r>
            <a:r>
              <a:rPr lang="pt-PT" sz="2400" dirty="0" err="1"/>
              <a:t>nulla</a:t>
            </a:r>
            <a:r>
              <a:rPr lang="pt-PT" sz="2400" dirty="0"/>
              <a:t> in </a:t>
            </a:r>
            <a:r>
              <a:rPr lang="pt-PT" sz="2400" dirty="0" err="1"/>
              <a:t>viverra</a:t>
            </a:r>
            <a:r>
              <a:rPr lang="pt-PT" sz="2400" dirty="0"/>
              <a:t>. </a:t>
            </a:r>
            <a:r>
              <a:rPr lang="pt-PT" sz="2400" dirty="0" err="1"/>
              <a:t>Sed</a:t>
            </a:r>
            <a:r>
              <a:rPr lang="pt-PT" sz="2400" dirty="0"/>
              <a:t> </a:t>
            </a:r>
            <a:r>
              <a:rPr lang="pt-PT" sz="2400" dirty="0" err="1"/>
              <a:t>tristique</a:t>
            </a:r>
            <a:r>
              <a:rPr lang="pt-PT" sz="2400" dirty="0"/>
              <a:t> </a:t>
            </a:r>
            <a:r>
              <a:rPr lang="pt-PT" sz="2400" dirty="0" err="1"/>
              <a:t>velit</a:t>
            </a:r>
            <a:r>
              <a:rPr lang="pt-PT" sz="2400" dirty="0"/>
              <a:t> quis odio </a:t>
            </a:r>
            <a:r>
              <a:rPr lang="pt-PT" sz="2400" dirty="0" err="1"/>
              <a:t>blandit</a:t>
            </a:r>
            <a:r>
              <a:rPr lang="pt-PT" sz="2400" dirty="0"/>
              <a:t>, a </a:t>
            </a:r>
            <a:r>
              <a:rPr lang="pt-PT" sz="2400" dirty="0" err="1"/>
              <a:t>convallis</a:t>
            </a:r>
            <a:r>
              <a:rPr lang="pt-PT" sz="2400" dirty="0"/>
              <a:t> </a:t>
            </a:r>
            <a:r>
              <a:rPr lang="pt-PT" sz="2400" dirty="0" err="1"/>
              <a:t>est</a:t>
            </a:r>
            <a:r>
              <a:rPr lang="pt-PT" sz="2400" dirty="0"/>
              <a:t> ultrices. </a:t>
            </a:r>
            <a:r>
              <a:rPr lang="pt-PT" sz="2400" dirty="0" err="1"/>
              <a:t>Donec</a:t>
            </a:r>
            <a:r>
              <a:rPr lang="pt-PT" sz="2400" dirty="0"/>
              <a:t> vitae </a:t>
            </a:r>
            <a:r>
              <a:rPr lang="pt-PT" sz="2400" dirty="0" err="1"/>
              <a:t>nisi</a:t>
            </a:r>
            <a:r>
              <a:rPr lang="pt-PT" sz="2400" dirty="0"/>
              <a:t> </a:t>
            </a:r>
            <a:r>
              <a:rPr lang="pt-PT" sz="2400" dirty="0" err="1"/>
              <a:t>et</a:t>
            </a:r>
            <a:r>
              <a:rPr lang="pt-PT" sz="2400" dirty="0"/>
              <a:t> massa </a:t>
            </a:r>
            <a:r>
              <a:rPr lang="pt-PT" sz="2400" dirty="0" err="1"/>
              <a:t>euismod</a:t>
            </a:r>
            <a:r>
              <a:rPr lang="pt-PT" sz="2400" dirty="0"/>
              <a:t> </a:t>
            </a:r>
            <a:r>
              <a:rPr lang="pt-PT" sz="2400" dirty="0" err="1"/>
              <a:t>venenatis</a:t>
            </a:r>
            <a:r>
              <a:rPr lang="pt-PT" sz="2400" dirty="0"/>
              <a:t> </a:t>
            </a:r>
            <a:r>
              <a:rPr lang="pt-PT" sz="2400" dirty="0" err="1"/>
              <a:t>sit</a:t>
            </a:r>
            <a:r>
              <a:rPr lang="pt-PT" sz="2400" dirty="0"/>
              <a:t> </a:t>
            </a:r>
            <a:r>
              <a:rPr lang="pt-PT" sz="2400" dirty="0" err="1"/>
              <a:t>amet</a:t>
            </a:r>
            <a:r>
              <a:rPr lang="pt-PT" sz="2400" dirty="0"/>
              <a:t> </a:t>
            </a:r>
            <a:r>
              <a:rPr lang="pt-PT" sz="2400" dirty="0" err="1"/>
              <a:t>ac</a:t>
            </a:r>
            <a:r>
              <a:rPr lang="pt-PT" sz="2400" dirty="0"/>
              <a:t> </a:t>
            </a:r>
            <a:r>
              <a:rPr lang="pt-PT" sz="2400" dirty="0" err="1"/>
              <a:t>nunc</a:t>
            </a:r>
            <a:r>
              <a:rPr lang="pt-PT" sz="2400" dirty="0"/>
              <a:t>. </a:t>
            </a:r>
            <a:r>
              <a:rPr lang="pt-PT" sz="2400" dirty="0" err="1"/>
              <a:t>Nulla</a:t>
            </a:r>
            <a:r>
              <a:rPr lang="pt-PT" sz="2400" dirty="0"/>
              <a:t> </a:t>
            </a:r>
            <a:r>
              <a:rPr lang="pt-PT" sz="2400" dirty="0" err="1"/>
              <a:t>at</a:t>
            </a:r>
            <a:r>
              <a:rPr lang="pt-PT" sz="2400" dirty="0"/>
              <a:t> </a:t>
            </a:r>
            <a:r>
              <a:rPr lang="pt-PT" sz="2400" dirty="0" err="1"/>
              <a:t>diam</a:t>
            </a:r>
            <a:r>
              <a:rPr lang="pt-PT" sz="2400" dirty="0"/>
              <a:t> </a:t>
            </a:r>
            <a:r>
              <a:rPr lang="pt-PT" sz="2400" dirty="0" err="1"/>
              <a:t>viverra</a:t>
            </a:r>
            <a:r>
              <a:rPr lang="pt-PT" sz="2400" dirty="0"/>
              <a:t>, </a:t>
            </a:r>
            <a:r>
              <a:rPr lang="pt-PT" sz="2400" dirty="0" err="1"/>
              <a:t>hendrerit</a:t>
            </a:r>
            <a:r>
              <a:rPr lang="pt-PT" sz="2400" dirty="0"/>
              <a:t> </a:t>
            </a:r>
            <a:r>
              <a:rPr lang="pt-PT" sz="2400" dirty="0" err="1"/>
              <a:t>leo</a:t>
            </a:r>
            <a:r>
              <a:rPr lang="pt-PT" sz="2400" dirty="0"/>
              <a:t> </a:t>
            </a:r>
            <a:r>
              <a:rPr lang="pt-PT" sz="2400" dirty="0" err="1"/>
              <a:t>at</a:t>
            </a:r>
            <a:r>
              <a:rPr lang="pt-PT" sz="2400" dirty="0"/>
              <a:t>, </a:t>
            </a:r>
            <a:r>
              <a:rPr lang="pt-PT" sz="2400" dirty="0" err="1"/>
              <a:t>vulputate</a:t>
            </a:r>
            <a:r>
              <a:rPr lang="pt-PT" sz="2400" dirty="0"/>
              <a:t> urna. </a:t>
            </a:r>
            <a:r>
              <a:rPr lang="pt-PT" sz="2400" dirty="0" err="1"/>
              <a:t>Morbi</a:t>
            </a:r>
            <a:r>
              <a:rPr lang="pt-PT" sz="2400" dirty="0"/>
              <a:t> </a:t>
            </a:r>
            <a:r>
              <a:rPr lang="pt-PT" sz="2400" dirty="0" err="1"/>
              <a:t>fermentum</a:t>
            </a:r>
            <a:r>
              <a:rPr lang="pt-PT" sz="2400" dirty="0"/>
              <a:t> </a:t>
            </a:r>
            <a:r>
              <a:rPr lang="pt-PT" sz="2400" dirty="0" err="1"/>
              <a:t>pharetra</a:t>
            </a:r>
            <a:r>
              <a:rPr lang="pt-PT" sz="2400" dirty="0"/>
              <a:t> </a:t>
            </a:r>
            <a:r>
              <a:rPr lang="pt-PT" sz="2400" dirty="0" err="1"/>
              <a:t>mollis</a:t>
            </a:r>
            <a:r>
              <a:rPr lang="pt-PT" sz="2400" dirty="0"/>
              <a:t>. </a:t>
            </a:r>
            <a:r>
              <a:rPr lang="pt-PT" sz="2400" dirty="0" err="1"/>
              <a:t>Aliquam</a:t>
            </a:r>
            <a:r>
              <a:rPr lang="pt-PT" sz="2400" dirty="0"/>
              <a:t> </a:t>
            </a:r>
            <a:r>
              <a:rPr lang="pt-PT" sz="2400" dirty="0" err="1"/>
              <a:t>nec</a:t>
            </a:r>
            <a:r>
              <a:rPr lang="pt-PT" sz="2400" dirty="0"/>
              <a:t> </a:t>
            </a:r>
            <a:r>
              <a:rPr lang="pt-PT" sz="2400" dirty="0" err="1"/>
              <a:t>vulputate</a:t>
            </a:r>
            <a:r>
              <a:rPr lang="pt-PT" sz="2400" dirty="0"/>
              <a:t> libero. Ut id egestas purus. </a:t>
            </a:r>
            <a:r>
              <a:rPr lang="pt-PT" sz="2400" dirty="0" err="1"/>
              <a:t>Maecenas</a:t>
            </a:r>
            <a:r>
              <a:rPr lang="pt-PT" sz="2400" dirty="0"/>
              <a:t> non </a:t>
            </a:r>
            <a:r>
              <a:rPr lang="pt-PT" sz="2400" dirty="0" err="1"/>
              <a:t>fringilla</a:t>
            </a:r>
            <a:r>
              <a:rPr lang="pt-PT" sz="2400" dirty="0"/>
              <a:t> </a:t>
            </a:r>
            <a:r>
              <a:rPr lang="pt-PT" sz="2400" dirty="0" err="1"/>
              <a:t>turpis</a:t>
            </a:r>
            <a:r>
              <a:rPr lang="pt-PT" sz="2400" dirty="0"/>
              <a:t>. </a:t>
            </a:r>
            <a:r>
              <a:rPr lang="pt-PT" sz="2400" dirty="0" err="1"/>
              <a:t>Suspendisse</a:t>
            </a:r>
            <a:r>
              <a:rPr lang="pt-PT" sz="2400" dirty="0"/>
              <a:t> </a:t>
            </a:r>
            <a:r>
              <a:rPr lang="pt-PT" sz="2400" dirty="0" err="1"/>
              <a:t>mattis</a:t>
            </a:r>
            <a:r>
              <a:rPr lang="pt-PT" sz="2400" dirty="0"/>
              <a:t> eros </a:t>
            </a:r>
            <a:r>
              <a:rPr lang="pt-PT" sz="2400" dirty="0" err="1"/>
              <a:t>sapien</a:t>
            </a:r>
            <a:r>
              <a:rPr lang="pt-PT" sz="2400" dirty="0"/>
              <a:t>, a </a:t>
            </a:r>
            <a:r>
              <a:rPr lang="pt-PT" sz="2400" dirty="0" err="1"/>
              <a:t>consequat</a:t>
            </a:r>
            <a:r>
              <a:rPr lang="pt-PT" sz="2400" dirty="0"/>
              <a:t> </a:t>
            </a:r>
            <a:r>
              <a:rPr lang="pt-PT" sz="2400" dirty="0" err="1"/>
              <a:t>nunc</a:t>
            </a:r>
            <a:r>
              <a:rPr lang="pt-PT" sz="2400" dirty="0"/>
              <a:t> </a:t>
            </a:r>
            <a:r>
              <a:rPr lang="pt-PT" sz="2400" dirty="0" err="1"/>
              <a:t>fermentum</a:t>
            </a:r>
            <a:r>
              <a:rPr lang="pt-PT" sz="2400" dirty="0"/>
              <a:t> </a:t>
            </a:r>
            <a:r>
              <a:rPr lang="pt-PT" sz="2400" dirty="0" err="1"/>
              <a:t>sed</a:t>
            </a:r>
            <a:r>
              <a:rPr lang="pt-PT" sz="2400" dirty="0"/>
              <a:t>.</a:t>
            </a:r>
            <a:endParaRPr lang="pt-PT" sz="2400" b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PT" sz="2400" b="1" dirty="0">
                <a:ea typeface="Verdana" panose="020B0604030504040204" pitchFamily="34" charset="0"/>
                <a:cs typeface="Verdana" panose="020B0604030504040204" pitchFamily="34" charset="0"/>
              </a:rPr>
              <a:t>REFERÊNCIAS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2000" dirty="0" err="1"/>
              <a:t>Lorem</a:t>
            </a:r>
            <a:r>
              <a:rPr lang="pt-PT" sz="2000" dirty="0"/>
              <a:t> </a:t>
            </a:r>
            <a:r>
              <a:rPr lang="pt-PT" sz="2000" dirty="0" err="1"/>
              <a:t>ipsum</a:t>
            </a:r>
            <a:r>
              <a:rPr lang="pt-PT" sz="2000" dirty="0"/>
              <a:t> </a:t>
            </a:r>
            <a:r>
              <a:rPr lang="pt-PT" sz="2000" dirty="0" err="1"/>
              <a:t>dolor</a:t>
            </a:r>
            <a:r>
              <a:rPr lang="pt-PT" sz="2000" dirty="0"/>
              <a:t> </a:t>
            </a:r>
            <a:r>
              <a:rPr lang="pt-PT" sz="2000" dirty="0" err="1"/>
              <a:t>sit</a:t>
            </a:r>
            <a:r>
              <a:rPr lang="pt-PT" sz="2000" dirty="0"/>
              <a:t> </a:t>
            </a:r>
            <a:r>
              <a:rPr lang="pt-PT" sz="2000" dirty="0" err="1"/>
              <a:t>amet</a:t>
            </a:r>
            <a:r>
              <a:rPr lang="pt-PT" sz="2000" dirty="0"/>
              <a:t>, </a:t>
            </a:r>
            <a:r>
              <a:rPr lang="pt-PT" sz="2000" dirty="0" err="1"/>
              <a:t>consectetur</a:t>
            </a:r>
            <a:r>
              <a:rPr lang="pt-PT" sz="2000" dirty="0"/>
              <a:t> </a:t>
            </a:r>
            <a:r>
              <a:rPr lang="pt-PT" sz="2000" dirty="0" err="1"/>
              <a:t>adipiscing</a:t>
            </a:r>
            <a:r>
              <a:rPr lang="pt-PT" sz="2000" dirty="0"/>
              <a:t> </a:t>
            </a:r>
            <a:r>
              <a:rPr lang="pt-PT" sz="2000" dirty="0" err="1"/>
              <a:t>elit</a:t>
            </a:r>
            <a:r>
              <a:rPr lang="pt-PT" sz="20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2000" dirty="0" err="1"/>
              <a:t>Cras</a:t>
            </a:r>
            <a:r>
              <a:rPr lang="pt-PT" sz="2000" dirty="0"/>
              <a:t> eros </a:t>
            </a:r>
            <a:r>
              <a:rPr lang="pt-PT" sz="2000" dirty="0" err="1"/>
              <a:t>lorem</a:t>
            </a:r>
            <a:r>
              <a:rPr lang="pt-PT" sz="2000" dirty="0"/>
              <a:t>, </a:t>
            </a:r>
            <a:r>
              <a:rPr lang="pt-PT" sz="2000" dirty="0" err="1"/>
              <a:t>laoreet</a:t>
            </a:r>
            <a:r>
              <a:rPr lang="pt-PT" sz="2000" dirty="0"/>
              <a:t> </a:t>
            </a:r>
            <a:r>
              <a:rPr lang="pt-PT" sz="2000" dirty="0" err="1"/>
              <a:t>eget</a:t>
            </a:r>
            <a:r>
              <a:rPr lang="pt-PT" sz="2000" dirty="0"/>
              <a:t> mi ut, ultrices </a:t>
            </a:r>
            <a:r>
              <a:rPr lang="pt-PT" sz="2000" dirty="0" err="1"/>
              <a:t>ullamcorper</a:t>
            </a:r>
            <a:r>
              <a:rPr lang="pt-PT" sz="2000" dirty="0"/>
              <a:t> ante.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2000" dirty="0" err="1"/>
              <a:t>Praesent</a:t>
            </a:r>
            <a:r>
              <a:rPr lang="pt-PT" sz="2000" dirty="0"/>
              <a:t> gravida </a:t>
            </a:r>
            <a:r>
              <a:rPr lang="pt-PT" sz="2000" dirty="0" err="1"/>
              <a:t>porttitor</a:t>
            </a:r>
            <a:r>
              <a:rPr lang="pt-PT" sz="2000" dirty="0"/>
              <a:t> </a:t>
            </a:r>
            <a:r>
              <a:rPr lang="pt-PT" sz="2000" dirty="0" err="1"/>
              <a:t>lacinia</a:t>
            </a:r>
            <a:r>
              <a:rPr lang="pt-PT" sz="2000" dirty="0"/>
              <a:t>. </a:t>
            </a:r>
            <a:r>
              <a:rPr lang="pt-PT" sz="2000" dirty="0" err="1"/>
              <a:t>Etiam</a:t>
            </a:r>
            <a:r>
              <a:rPr lang="pt-PT" sz="2000" dirty="0"/>
              <a:t> id </a:t>
            </a:r>
            <a:r>
              <a:rPr lang="pt-PT" sz="2000" dirty="0" err="1"/>
              <a:t>velit</a:t>
            </a:r>
            <a:r>
              <a:rPr lang="pt-PT" sz="2000" dirty="0"/>
              <a:t> vitae </a:t>
            </a:r>
            <a:r>
              <a:rPr lang="pt-PT" sz="2000" dirty="0" err="1"/>
              <a:t>enim</a:t>
            </a:r>
            <a:r>
              <a:rPr lang="pt-PT" sz="2000" dirty="0"/>
              <a:t> </a:t>
            </a:r>
            <a:r>
              <a:rPr lang="pt-PT" sz="2000" dirty="0" err="1"/>
              <a:t>semper</a:t>
            </a:r>
            <a:r>
              <a:rPr lang="pt-PT" sz="2000" dirty="0"/>
              <a:t> </a:t>
            </a:r>
            <a:r>
              <a:rPr lang="pt-PT" sz="2000" dirty="0" err="1"/>
              <a:t>interdum</a:t>
            </a:r>
            <a:r>
              <a:rPr lang="pt-PT" sz="20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2000" dirty="0" err="1"/>
              <a:t>Integer</a:t>
            </a:r>
            <a:r>
              <a:rPr lang="pt-PT" sz="2000" dirty="0"/>
              <a:t> </a:t>
            </a:r>
            <a:r>
              <a:rPr lang="pt-PT" sz="2000" dirty="0" err="1"/>
              <a:t>sagittis</a:t>
            </a:r>
            <a:r>
              <a:rPr lang="pt-PT" sz="2000" dirty="0"/>
              <a:t> </a:t>
            </a:r>
            <a:r>
              <a:rPr lang="pt-PT" sz="2000" dirty="0" err="1"/>
              <a:t>tellus</a:t>
            </a:r>
            <a:r>
              <a:rPr lang="pt-PT" sz="2000" dirty="0"/>
              <a:t> </a:t>
            </a:r>
            <a:r>
              <a:rPr lang="pt-PT" sz="2000" dirty="0" err="1"/>
              <a:t>ac</a:t>
            </a:r>
            <a:r>
              <a:rPr lang="pt-PT" sz="2000" dirty="0"/>
              <a:t> </a:t>
            </a:r>
            <a:r>
              <a:rPr lang="pt-PT" sz="2000" dirty="0" err="1"/>
              <a:t>leo</a:t>
            </a:r>
            <a:r>
              <a:rPr lang="pt-PT" sz="2000" dirty="0"/>
              <a:t> </a:t>
            </a:r>
            <a:r>
              <a:rPr lang="pt-PT" sz="2000" dirty="0" err="1"/>
              <a:t>cursus</a:t>
            </a:r>
            <a:r>
              <a:rPr lang="pt-PT" sz="2000" dirty="0"/>
              <a:t> </a:t>
            </a:r>
            <a:r>
              <a:rPr lang="pt-PT" sz="2000" dirty="0" err="1"/>
              <a:t>lobortis</a:t>
            </a:r>
            <a:r>
              <a:rPr lang="pt-PT" sz="2000" dirty="0"/>
              <a:t>. </a:t>
            </a:r>
            <a:r>
              <a:rPr lang="pt-PT" sz="2000" dirty="0" err="1"/>
              <a:t>Curabitur</a:t>
            </a:r>
            <a:r>
              <a:rPr lang="pt-PT" sz="2000" dirty="0"/>
              <a:t> </a:t>
            </a:r>
            <a:r>
              <a:rPr lang="pt-PT" sz="2000" dirty="0" err="1"/>
              <a:t>varius</a:t>
            </a:r>
            <a:r>
              <a:rPr lang="pt-PT" sz="2000" dirty="0"/>
              <a:t> </a:t>
            </a:r>
            <a:r>
              <a:rPr lang="pt-PT" sz="2000" dirty="0" err="1"/>
              <a:t>aliquet</a:t>
            </a:r>
            <a:r>
              <a:rPr lang="pt-PT" sz="2000" dirty="0"/>
              <a:t> eros </a:t>
            </a:r>
            <a:r>
              <a:rPr lang="pt-PT" sz="2000" dirty="0" err="1"/>
              <a:t>et</a:t>
            </a:r>
            <a:r>
              <a:rPr lang="pt-PT" sz="2000" dirty="0"/>
              <a:t> </a:t>
            </a:r>
            <a:r>
              <a:rPr lang="pt-PT" sz="2000" dirty="0" err="1"/>
              <a:t>dignissim</a:t>
            </a:r>
            <a:r>
              <a:rPr lang="pt-PT" sz="2000" dirty="0"/>
              <a:t>. Ut </a:t>
            </a:r>
            <a:r>
              <a:rPr lang="pt-PT" sz="2000" dirty="0" err="1"/>
              <a:t>posuere</a:t>
            </a:r>
            <a:r>
              <a:rPr lang="pt-PT" sz="2000" dirty="0"/>
              <a:t> </a:t>
            </a:r>
            <a:r>
              <a:rPr lang="pt-PT" sz="2000" dirty="0" err="1"/>
              <a:t>iaculis</a:t>
            </a:r>
            <a:r>
              <a:rPr lang="pt-PT" sz="2000" dirty="0"/>
              <a:t> </a:t>
            </a:r>
            <a:r>
              <a:rPr lang="pt-PT" sz="2000" dirty="0" err="1"/>
              <a:t>lacus</a:t>
            </a:r>
            <a:r>
              <a:rPr lang="pt-PT" sz="2000" dirty="0"/>
              <a:t>, </a:t>
            </a:r>
            <a:r>
              <a:rPr lang="pt-PT" sz="2000" dirty="0" err="1"/>
              <a:t>sit</a:t>
            </a:r>
            <a:r>
              <a:rPr lang="pt-PT" sz="2000" dirty="0"/>
              <a:t> </a:t>
            </a:r>
            <a:r>
              <a:rPr lang="pt-PT" sz="2000" dirty="0" err="1"/>
              <a:t>amet</a:t>
            </a:r>
            <a:r>
              <a:rPr lang="pt-PT" sz="2000" dirty="0"/>
              <a:t> </a:t>
            </a:r>
            <a:r>
              <a:rPr lang="pt-PT" sz="2000" dirty="0" err="1"/>
              <a:t>condimentum</a:t>
            </a:r>
            <a:r>
              <a:rPr lang="pt-PT" sz="2000" dirty="0"/>
              <a:t> </a:t>
            </a:r>
            <a:r>
              <a:rPr lang="pt-PT" sz="2000" dirty="0" err="1"/>
              <a:t>lorem</a:t>
            </a:r>
            <a:r>
              <a:rPr lang="pt-PT" sz="2000" dirty="0"/>
              <a:t> </a:t>
            </a:r>
            <a:r>
              <a:rPr lang="pt-PT" sz="2000" dirty="0" err="1"/>
              <a:t>fermentum</a:t>
            </a:r>
            <a:r>
              <a:rPr lang="pt-PT" sz="2000" dirty="0"/>
              <a:t> </a:t>
            </a:r>
            <a:r>
              <a:rPr lang="pt-PT" sz="2000" dirty="0" err="1"/>
              <a:t>sed</a:t>
            </a:r>
            <a:r>
              <a:rPr lang="pt-PT" sz="20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2000" dirty="0" err="1"/>
              <a:t>Vestibulum</a:t>
            </a:r>
            <a:r>
              <a:rPr lang="pt-PT" sz="2000" dirty="0"/>
              <a:t> </a:t>
            </a:r>
            <a:r>
              <a:rPr lang="pt-PT" sz="2000" dirty="0" err="1"/>
              <a:t>sed</a:t>
            </a:r>
            <a:r>
              <a:rPr lang="pt-PT" sz="2000" dirty="0"/>
              <a:t> magna </a:t>
            </a:r>
            <a:r>
              <a:rPr lang="pt-PT" sz="2000" dirty="0" err="1"/>
              <a:t>auctor</a:t>
            </a:r>
            <a:r>
              <a:rPr lang="pt-PT" sz="2000" dirty="0"/>
              <a:t>, </a:t>
            </a:r>
            <a:r>
              <a:rPr lang="pt-PT" sz="2000" dirty="0" err="1"/>
              <a:t>aliquam</a:t>
            </a:r>
            <a:r>
              <a:rPr lang="pt-PT" sz="2000" dirty="0"/>
              <a:t> purus quis, </a:t>
            </a:r>
            <a:r>
              <a:rPr lang="pt-PT" sz="2000" dirty="0" err="1"/>
              <a:t>bibendum</a:t>
            </a:r>
            <a:r>
              <a:rPr lang="pt-PT" sz="2000" dirty="0"/>
              <a:t> </a:t>
            </a:r>
            <a:r>
              <a:rPr lang="pt-PT" sz="2000" dirty="0" err="1"/>
              <a:t>dolor</a:t>
            </a:r>
            <a:r>
              <a:rPr lang="pt-PT" sz="2000" dirty="0"/>
              <a:t>. </a:t>
            </a:r>
            <a:r>
              <a:rPr lang="pt-PT" sz="2000" dirty="0" err="1"/>
              <a:t>Etiam</a:t>
            </a:r>
            <a:r>
              <a:rPr lang="pt-PT" sz="2000" dirty="0"/>
              <a:t> </a:t>
            </a:r>
            <a:r>
              <a:rPr lang="pt-PT" sz="2000" dirty="0" err="1"/>
              <a:t>fringilla</a:t>
            </a:r>
            <a:r>
              <a:rPr lang="pt-PT" sz="2000" dirty="0"/>
              <a:t> urna </a:t>
            </a:r>
            <a:r>
              <a:rPr lang="pt-PT" sz="2000" dirty="0" err="1"/>
              <a:t>eget</a:t>
            </a:r>
            <a:r>
              <a:rPr lang="pt-PT" sz="2000" dirty="0"/>
              <a:t> </a:t>
            </a:r>
            <a:r>
              <a:rPr lang="pt-PT" sz="2000" dirty="0" err="1"/>
              <a:t>arcu</a:t>
            </a:r>
            <a:r>
              <a:rPr lang="pt-PT" sz="2000" dirty="0"/>
              <a:t> </a:t>
            </a:r>
            <a:r>
              <a:rPr lang="pt-PT" sz="2000" dirty="0" err="1"/>
              <a:t>lobortis</a:t>
            </a:r>
            <a:r>
              <a:rPr lang="pt-PT" sz="2000" dirty="0"/>
              <a:t>, id </a:t>
            </a:r>
            <a:r>
              <a:rPr lang="pt-PT" sz="2000" dirty="0" err="1"/>
              <a:t>varius</a:t>
            </a:r>
            <a:r>
              <a:rPr lang="pt-PT" sz="2000" dirty="0"/>
              <a:t> </a:t>
            </a:r>
            <a:r>
              <a:rPr lang="pt-PT" sz="2000" dirty="0" err="1"/>
              <a:t>quam</a:t>
            </a:r>
            <a:r>
              <a:rPr lang="pt-PT" sz="2000" dirty="0"/>
              <a:t> </a:t>
            </a:r>
            <a:r>
              <a:rPr lang="pt-PT" sz="2000" dirty="0" err="1"/>
              <a:t>fringilla</a:t>
            </a:r>
            <a:r>
              <a:rPr lang="pt-PT" sz="20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2000" dirty="0" err="1"/>
              <a:t>Proin</a:t>
            </a:r>
            <a:r>
              <a:rPr lang="pt-PT" sz="2000" dirty="0"/>
              <a:t> in </a:t>
            </a:r>
            <a:r>
              <a:rPr lang="pt-PT" sz="2000" dirty="0" err="1"/>
              <a:t>vulputate</a:t>
            </a:r>
            <a:r>
              <a:rPr lang="pt-PT" sz="2000" dirty="0"/>
              <a:t> </a:t>
            </a:r>
            <a:r>
              <a:rPr lang="pt-PT" sz="2000" dirty="0" err="1"/>
              <a:t>dui</a:t>
            </a:r>
            <a:r>
              <a:rPr lang="pt-PT" sz="2000" dirty="0"/>
              <a:t>. </a:t>
            </a:r>
            <a:r>
              <a:rPr lang="pt-PT" sz="2000" dirty="0" err="1"/>
              <a:t>Mauris</a:t>
            </a:r>
            <a:r>
              <a:rPr lang="pt-PT" sz="2000" dirty="0"/>
              <a:t> </a:t>
            </a:r>
            <a:r>
              <a:rPr lang="pt-PT" sz="2000" dirty="0" err="1"/>
              <a:t>eget</a:t>
            </a:r>
            <a:r>
              <a:rPr lang="pt-PT" sz="2000" dirty="0"/>
              <a:t> justo </a:t>
            </a:r>
            <a:r>
              <a:rPr lang="pt-PT" sz="2000" dirty="0" err="1"/>
              <a:t>nisi</a:t>
            </a:r>
            <a:r>
              <a:rPr lang="pt-PT" sz="2000" dirty="0"/>
              <a:t>. </a:t>
            </a:r>
            <a:r>
              <a:rPr lang="pt-PT" sz="2000" dirty="0" err="1"/>
              <a:t>Fusce</a:t>
            </a:r>
            <a:r>
              <a:rPr lang="pt-PT" sz="2000" dirty="0"/>
              <a:t> </a:t>
            </a:r>
            <a:r>
              <a:rPr lang="pt-PT" sz="2000" dirty="0" err="1"/>
              <a:t>blandit</a:t>
            </a:r>
            <a:r>
              <a:rPr lang="pt-PT" sz="2000" dirty="0"/>
              <a:t> </a:t>
            </a:r>
            <a:r>
              <a:rPr lang="pt-PT" sz="2000" dirty="0" err="1"/>
              <a:t>malesuada</a:t>
            </a:r>
            <a:r>
              <a:rPr lang="pt-PT" sz="2000" dirty="0"/>
              <a:t> </a:t>
            </a:r>
            <a:r>
              <a:rPr lang="pt-PT" sz="2000" dirty="0" err="1"/>
              <a:t>diam</a:t>
            </a:r>
            <a:r>
              <a:rPr lang="pt-PT" sz="2000" dirty="0"/>
              <a:t> eu gravida. </a:t>
            </a:r>
            <a:r>
              <a:rPr lang="pt-PT" sz="2000" dirty="0" err="1"/>
              <a:t>Quisque</a:t>
            </a:r>
            <a:r>
              <a:rPr lang="pt-PT" sz="2000" dirty="0"/>
              <a:t> a </a:t>
            </a:r>
            <a:r>
              <a:rPr lang="pt-PT" sz="2000" dirty="0" err="1"/>
              <a:t>feugiat</a:t>
            </a:r>
            <a:r>
              <a:rPr lang="pt-PT" sz="2000" dirty="0"/>
              <a:t> odio. </a:t>
            </a:r>
            <a:r>
              <a:rPr lang="pt-PT" sz="2000" dirty="0" err="1"/>
              <a:t>Sed</a:t>
            </a:r>
            <a:r>
              <a:rPr lang="pt-PT" sz="2000" dirty="0"/>
              <a:t> </a:t>
            </a:r>
            <a:r>
              <a:rPr lang="pt-PT" sz="2000" dirty="0" err="1"/>
              <a:t>congue</a:t>
            </a:r>
            <a:r>
              <a:rPr lang="pt-PT" sz="2000" dirty="0"/>
              <a:t> quis </a:t>
            </a:r>
            <a:r>
              <a:rPr lang="pt-PT" sz="2000" dirty="0" err="1"/>
              <a:t>neque</a:t>
            </a:r>
            <a:r>
              <a:rPr lang="pt-PT" sz="2000" dirty="0"/>
              <a:t> </a:t>
            </a:r>
            <a:r>
              <a:rPr lang="pt-PT" sz="2000" dirty="0" err="1"/>
              <a:t>accumsan</a:t>
            </a:r>
            <a:r>
              <a:rPr lang="pt-PT" sz="2000" dirty="0"/>
              <a:t> </a:t>
            </a:r>
            <a:r>
              <a:rPr lang="pt-PT" sz="2000" dirty="0" err="1"/>
              <a:t>cursus</a:t>
            </a:r>
            <a:r>
              <a:rPr lang="pt-PT" sz="2000" dirty="0"/>
              <a:t>. </a:t>
            </a:r>
            <a:endParaRPr lang="pt-PT" sz="2000" b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3" name="Conexão recta 22"/>
          <p:cNvCxnSpPr/>
          <p:nvPr/>
        </p:nvCxnSpPr>
        <p:spPr>
          <a:xfrm>
            <a:off x="1116336" y="28677491"/>
            <a:ext cx="19298144" cy="0"/>
          </a:xfrm>
          <a:prstGeom prst="line">
            <a:avLst/>
          </a:prstGeom>
          <a:ln w="57150"/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1116336" y="28821506"/>
            <a:ext cx="19298144" cy="400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4.º Encontro Nacional sobre Discurso Académico </a:t>
            </a:r>
            <a:r>
              <a:rPr lang="pt-PT" sz="2000" dirty="0">
                <a:ea typeface="Verdana" panose="020B0604030504040204" pitchFamily="34" charset="0"/>
                <a:cs typeface="Verdana" panose="020B0604030504040204" pitchFamily="34" charset="0"/>
              </a:rPr>
              <a:t>∙ 17 e 18 de outubro de 2025</a:t>
            </a:r>
            <a:r>
              <a:rPr lang="pt-PT" sz="2000" dirty="0"/>
              <a:t> </a:t>
            </a:r>
            <a:r>
              <a:rPr lang="pt-PT" sz="2000" dirty="0">
                <a:ea typeface="Verdana" panose="020B0604030504040204" pitchFamily="34" charset="0"/>
                <a:cs typeface="Verdana" panose="020B0604030504040204" pitchFamily="34" charset="0"/>
              </a:rPr>
              <a:t>∙ </a:t>
            </a:r>
            <a:r>
              <a:rPr lang="pt-PT" sz="2000" dirty="0"/>
              <a:t>Escola Superior de Educação | Instituto Politécnico de Santarém</a:t>
            </a:r>
          </a:p>
        </p:txBody>
      </p:sp>
      <p:sp>
        <p:nvSpPr>
          <p:cNvPr id="21" name="Rectângulo 20">
            <a:extLst>
              <a:ext uri="{FF2B5EF4-FFF2-40B4-BE49-F238E27FC236}">
                <a16:creationId xmlns:a16="http://schemas.microsoft.com/office/drawing/2014/main" id="{8A8BB80C-31D0-F24D-8B33-0CF6180E82DF}"/>
              </a:ext>
            </a:extLst>
          </p:cNvPr>
          <p:cNvSpPr/>
          <p:nvPr/>
        </p:nvSpPr>
        <p:spPr>
          <a:xfrm>
            <a:off x="11269464" y="8227219"/>
            <a:ext cx="8928000" cy="727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5" name="Rectângulo 20">
            <a:extLst>
              <a:ext uri="{FF2B5EF4-FFF2-40B4-BE49-F238E27FC236}">
                <a16:creationId xmlns:a16="http://schemas.microsoft.com/office/drawing/2014/main" id="{744A7985-BA08-C848-B3E1-9EF5067122F2}"/>
              </a:ext>
            </a:extLst>
          </p:cNvPr>
          <p:cNvSpPr/>
          <p:nvPr/>
        </p:nvSpPr>
        <p:spPr>
          <a:xfrm>
            <a:off x="1236056" y="21919886"/>
            <a:ext cx="8905575" cy="6461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F22B3D0D-7EB1-FE41-82D5-0159F069FB55}"/>
              </a:ext>
            </a:extLst>
          </p:cNvPr>
          <p:cNvSpPr txBox="1"/>
          <p:nvPr/>
        </p:nvSpPr>
        <p:spPr>
          <a:xfrm>
            <a:off x="1116336" y="6804662"/>
            <a:ext cx="16345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>
                <a:ea typeface="Verdana" panose="020B0604030504040204" pitchFamily="34" charset="0"/>
                <a:cs typeface="Verdana" panose="020B0604030504040204" pitchFamily="34" charset="0"/>
              </a:rPr>
              <a:t>Nome do autor</a:t>
            </a:r>
            <a:r>
              <a:rPr lang="pt-PT" sz="3200" dirty="0">
                <a:ea typeface="Verdana" panose="020B0604030504040204" pitchFamily="34" charset="0"/>
                <a:cs typeface="Verdana" panose="020B0604030504040204" pitchFamily="34" charset="0"/>
              </a:rPr>
              <a:t> ∙ afiliação ∙ endereço de </a:t>
            </a:r>
            <a:r>
              <a:rPr lang="pt-PT" sz="3200" i="1" dirty="0">
                <a:ea typeface="Verdana" panose="020B0604030504040204" pitchFamily="34" charset="0"/>
                <a:cs typeface="Verdana" panose="020B0604030504040204" pitchFamily="34" charset="0"/>
              </a:rPr>
              <a:t>email</a:t>
            </a:r>
            <a:r>
              <a:rPr lang="pt-PT" sz="3200" dirty="0">
                <a:ea typeface="Verdana" panose="020B0604030504040204" pitchFamily="34" charset="0"/>
                <a:cs typeface="Verdana" panose="020B0604030504040204" pitchFamily="34" charset="0"/>
              </a:rPr>
              <a:t>   </a:t>
            </a:r>
            <a:endParaRPr lang="pt-PT" sz="3200" i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" name="Imagem 5" descr="Uma imagem com texto, captura de ecrã, Tipo de letra, água&#10;&#10;Descrição gerada automaticamente">
            <a:extLst>
              <a:ext uri="{FF2B5EF4-FFF2-40B4-BE49-F238E27FC236}">
                <a16:creationId xmlns:a16="http://schemas.microsoft.com/office/drawing/2014/main" id="{85F3AAD1-973F-BD4B-BDCC-F100FF0AB0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1176" y="2768248"/>
            <a:ext cx="8396288" cy="1959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2517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856</Words>
  <Application>Microsoft Macintosh PowerPoint</Application>
  <PresentationFormat>Personalizados</PresentationFormat>
  <Paragraphs>22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Título ... .............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Poster Apresentado no  Congresso do IPCE</dc:title>
  <dc:subject/>
  <dc:creator/>
  <cp:keywords/>
  <dc:description/>
  <cp:lastModifiedBy>Marta Susana Filipe Alexandre</cp:lastModifiedBy>
  <cp:revision>32</cp:revision>
  <dcterms:created xsi:type="dcterms:W3CDTF">2013-11-15T16:58:47Z</dcterms:created>
  <dcterms:modified xsi:type="dcterms:W3CDTF">2025-03-06T15:25:02Z</dcterms:modified>
  <cp:category/>
</cp:coreProperties>
</file>