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21383625" cy="302752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535" userDrawn="1">
          <p15:clr>
            <a:srgbClr val="A4A3A4"/>
          </p15:clr>
        </p15:guide>
        <p15:guide id="2" pos="673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455"/>
    <p:restoredTop sz="96327"/>
  </p:normalViewPr>
  <p:slideViewPr>
    <p:cSldViewPr snapToGrid="0" snapToObjects="1">
      <p:cViewPr varScale="1">
        <p:scale>
          <a:sx n="35" d="100"/>
          <a:sy n="35" d="100"/>
        </p:scale>
        <p:origin x="3488" y="208"/>
      </p:cViewPr>
      <p:guideLst>
        <p:guide orient="horz" pos="9535"/>
        <p:guide pos="673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3772" y="4954765"/>
            <a:ext cx="18176081" cy="10540259"/>
          </a:xfrm>
        </p:spPr>
        <p:txBody>
          <a:bodyPr anchor="b"/>
          <a:lstStyle>
            <a:lvl1pPr algn="ctr">
              <a:defRPr sz="14031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2953" y="15901497"/>
            <a:ext cx="16037719" cy="7309499"/>
          </a:xfrm>
        </p:spPr>
        <p:txBody>
          <a:bodyPr/>
          <a:lstStyle>
            <a:lvl1pPr marL="0" indent="0" algn="ctr">
              <a:buNone/>
              <a:defRPr sz="5612"/>
            </a:lvl1pPr>
            <a:lvl2pPr marL="1069162" indent="0" algn="ctr">
              <a:buNone/>
              <a:defRPr sz="4677"/>
            </a:lvl2pPr>
            <a:lvl3pPr marL="2138324" indent="0" algn="ctr">
              <a:buNone/>
              <a:defRPr sz="4209"/>
            </a:lvl3pPr>
            <a:lvl4pPr marL="3207487" indent="0" algn="ctr">
              <a:buNone/>
              <a:defRPr sz="3742"/>
            </a:lvl4pPr>
            <a:lvl5pPr marL="4276649" indent="0" algn="ctr">
              <a:buNone/>
              <a:defRPr sz="3742"/>
            </a:lvl5pPr>
            <a:lvl6pPr marL="5345811" indent="0" algn="ctr">
              <a:buNone/>
              <a:defRPr sz="3742"/>
            </a:lvl6pPr>
            <a:lvl7pPr marL="6414973" indent="0" algn="ctr">
              <a:buNone/>
              <a:defRPr sz="3742"/>
            </a:lvl7pPr>
            <a:lvl8pPr marL="7484135" indent="0" algn="ctr">
              <a:buNone/>
              <a:defRPr sz="3742"/>
            </a:lvl8pPr>
            <a:lvl9pPr marL="8553298" indent="0" algn="ctr">
              <a:buNone/>
              <a:defRPr sz="3742"/>
            </a:lvl9pPr>
          </a:lstStyle>
          <a:p>
            <a:r>
              <a:rPr lang="pt-PT"/>
              <a:t>Clique para editar o estilo de subtítulo do Modelo Global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0C31A-2CDF-834F-86D1-9C725813EFE1}" type="datetimeFigureOut">
              <a:rPr lang="pt-PT" smtClean="0"/>
              <a:t>07/07/22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8C11B-5B3F-DD40-85BD-4970D873B878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3544874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0C31A-2CDF-834F-86D1-9C725813EFE1}" type="datetimeFigureOut">
              <a:rPr lang="pt-PT" smtClean="0"/>
              <a:t>07/07/22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8C11B-5B3F-DD40-85BD-4970D873B878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0486509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302658" y="1611875"/>
            <a:ext cx="4610844" cy="25656844"/>
          </a:xfrm>
        </p:spPr>
        <p:txBody>
          <a:bodyPr vert="eaVert"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70125" y="1611875"/>
            <a:ext cx="13565237" cy="25656844"/>
          </a:xfrm>
        </p:spPr>
        <p:txBody>
          <a:bodyPr vert="eaVer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0C31A-2CDF-834F-86D1-9C725813EFE1}" type="datetimeFigureOut">
              <a:rPr lang="pt-PT" smtClean="0"/>
              <a:t>07/07/22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8C11B-5B3F-DD40-85BD-4970D873B878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027688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0C31A-2CDF-834F-86D1-9C725813EFE1}" type="datetimeFigureOut">
              <a:rPr lang="pt-PT" smtClean="0"/>
              <a:t>07/07/22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8C11B-5B3F-DD40-85BD-4970D873B878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77641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8988" y="7547788"/>
            <a:ext cx="18443377" cy="12593645"/>
          </a:xfrm>
        </p:spPr>
        <p:txBody>
          <a:bodyPr anchor="b"/>
          <a:lstStyle>
            <a:lvl1pPr>
              <a:defRPr sz="14031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8988" y="20260574"/>
            <a:ext cx="18443377" cy="6622701"/>
          </a:xfrm>
        </p:spPr>
        <p:txBody>
          <a:bodyPr/>
          <a:lstStyle>
            <a:lvl1pPr marL="0" indent="0">
              <a:buNone/>
              <a:defRPr sz="5612">
                <a:solidFill>
                  <a:schemeClr val="tx1"/>
                </a:solidFill>
              </a:defRPr>
            </a:lvl1pPr>
            <a:lvl2pPr marL="1069162" indent="0">
              <a:buNone/>
              <a:defRPr sz="4677">
                <a:solidFill>
                  <a:schemeClr val="tx1">
                    <a:tint val="75000"/>
                  </a:schemeClr>
                </a:solidFill>
              </a:defRPr>
            </a:lvl2pPr>
            <a:lvl3pPr marL="2138324" indent="0">
              <a:buNone/>
              <a:defRPr sz="4209">
                <a:solidFill>
                  <a:schemeClr val="tx1">
                    <a:tint val="75000"/>
                  </a:schemeClr>
                </a:solidFill>
              </a:defRPr>
            </a:lvl3pPr>
            <a:lvl4pPr marL="3207487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4pPr>
            <a:lvl5pPr marL="4276649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5pPr>
            <a:lvl6pPr marL="5345811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6pPr>
            <a:lvl7pPr marL="6414973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7pPr>
            <a:lvl8pPr marL="7484135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8pPr>
            <a:lvl9pPr marL="8553298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0C31A-2CDF-834F-86D1-9C725813EFE1}" type="datetimeFigureOut">
              <a:rPr lang="pt-PT" smtClean="0"/>
              <a:t>07/07/22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8C11B-5B3F-DD40-85BD-4970D873B878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0130045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70124" y="8059374"/>
            <a:ext cx="9088041" cy="19209345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825460" y="8059374"/>
            <a:ext cx="9088041" cy="19209345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0C31A-2CDF-834F-86D1-9C725813EFE1}" type="datetimeFigureOut">
              <a:rPr lang="pt-PT" smtClean="0"/>
              <a:t>07/07/22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8C11B-5B3F-DD40-85BD-4970D873B878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7538444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1611882"/>
            <a:ext cx="18443377" cy="5851808"/>
          </a:xfrm>
        </p:spPr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2912" y="7421634"/>
            <a:ext cx="9046274" cy="3637228"/>
          </a:xfrm>
        </p:spPr>
        <p:txBody>
          <a:bodyPr anchor="b"/>
          <a:lstStyle>
            <a:lvl1pPr marL="0" indent="0">
              <a:buNone/>
              <a:defRPr sz="5612" b="1"/>
            </a:lvl1pPr>
            <a:lvl2pPr marL="1069162" indent="0">
              <a:buNone/>
              <a:defRPr sz="4677" b="1"/>
            </a:lvl2pPr>
            <a:lvl3pPr marL="2138324" indent="0">
              <a:buNone/>
              <a:defRPr sz="4209" b="1"/>
            </a:lvl3pPr>
            <a:lvl4pPr marL="3207487" indent="0">
              <a:buNone/>
              <a:defRPr sz="3742" b="1"/>
            </a:lvl4pPr>
            <a:lvl5pPr marL="4276649" indent="0">
              <a:buNone/>
              <a:defRPr sz="3742" b="1"/>
            </a:lvl5pPr>
            <a:lvl6pPr marL="5345811" indent="0">
              <a:buNone/>
              <a:defRPr sz="3742" b="1"/>
            </a:lvl6pPr>
            <a:lvl7pPr marL="6414973" indent="0">
              <a:buNone/>
              <a:defRPr sz="3742" b="1"/>
            </a:lvl7pPr>
            <a:lvl8pPr marL="7484135" indent="0">
              <a:buNone/>
              <a:defRPr sz="3742" b="1"/>
            </a:lvl8pPr>
            <a:lvl9pPr marL="8553298" indent="0">
              <a:buNone/>
              <a:defRPr sz="3742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72912" y="11058863"/>
            <a:ext cx="9046274" cy="16265921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825461" y="7421634"/>
            <a:ext cx="9090826" cy="3637228"/>
          </a:xfrm>
        </p:spPr>
        <p:txBody>
          <a:bodyPr anchor="b"/>
          <a:lstStyle>
            <a:lvl1pPr marL="0" indent="0">
              <a:buNone/>
              <a:defRPr sz="5612" b="1"/>
            </a:lvl1pPr>
            <a:lvl2pPr marL="1069162" indent="0">
              <a:buNone/>
              <a:defRPr sz="4677" b="1"/>
            </a:lvl2pPr>
            <a:lvl3pPr marL="2138324" indent="0">
              <a:buNone/>
              <a:defRPr sz="4209" b="1"/>
            </a:lvl3pPr>
            <a:lvl4pPr marL="3207487" indent="0">
              <a:buNone/>
              <a:defRPr sz="3742" b="1"/>
            </a:lvl4pPr>
            <a:lvl5pPr marL="4276649" indent="0">
              <a:buNone/>
              <a:defRPr sz="3742" b="1"/>
            </a:lvl5pPr>
            <a:lvl6pPr marL="5345811" indent="0">
              <a:buNone/>
              <a:defRPr sz="3742" b="1"/>
            </a:lvl6pPr>
            <a:lvl7pPr marL="6414973" indent="0">
              <a:buNone/>
              <a:defRPr sz="3742" b="1"/>
            </a:lvl7pPr>
            <a:lvl8pPr marL="7484135" indent="0">
              <a:buNone/>
              <a:defRPr sz="3742" b="1"/>
            </a:lvl8pPr>
            <a:lvl9pPr marL="8553298" indent="0">
              <a:buNone/>
              <a:defRPr sz="3742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825461" y="11058863"/>
            <a:ext cx="9090826" cy="16265921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0C31A-2CDF-834F-86D1-9C725813EFE1}" type="datetimeFigureOut">
              <a:rPr lang="pt-PT" smtClean="0"/>
              <a:t>07/07/22</a:t>
            </a:fld>
            <a:endParaRPr lang="pt-P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8C11B-5B3F-DD40-85BD-4970D873B878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0324193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0C31A-2CDF-834F-86D1-9C725813EFE1}" type="datetimeFigureOut">
              <a:rPr lang="pt-PT" smtClean="0"/>
              <a:t>07/07/22</a:t>
            </a:fld>
            <a:endParaRPr lang="pt-P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8C11B-5B3F-DD40-85BD-4970D873B878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7221914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0C31A-2CDF-834F-86D1-9C725813EFE1}" type="datetimeFigureOut">
              <a:rPr lang="pt-PT" smtClean="0"/>
              <a:t>07/07/22</a:t>
            </a:fld>
            <a:endParaRPr lang="pt-P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8C11B-5B3F-DD40-85BD-4970D873B878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801465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2018348"/>
            <a:ext cx="6896776" cy="7064216"/>
          </a:xfrm>
        </p:spPr>
        <p:txBody>
          <a:bodyPr anchor="b"/>
          <a:lstStyle>
            <a:lvl1pPr>
              <a:defRPr sz="7483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90826" y="4359077"/>
            <a:ext cx="10825460" cy="21515024"/>
          </a:xfrm>
        </p:spPr>
        <p:txBody>
          <a:bodyPr/>
          <a:lstStyle>
            <a:lvl1pPr>
              <a:defRPr sz="7483"/>
            </a:lvl1pPr>
            <a:lvl2pPr>
              <a:defRPr sz="6548"/>
            </a:lvl2pPr>
            <a:lvl3pPr>
              <a:defRPr sz="5612"/>
            </a:lvl3pPr>
            <a:lvl4pPr>
              <a:defRPr sz="4677"/>
            </a:lvl4pPr>
            <a:lvl5pPr>
              <a:defRPr sz="4677"/>
            </a:lvl5pPr>
            <a:lvl6pPr>
              <a:defRPr sz="4677"/>
            </a:lvl6pPr>
            <a:lvl7pPr>
              <a:defRPr sz="4677"/>
            </a:lvl7pPr>
            <a:lvl8pPr>
              <a:defRPr sz="4677"/>
            </a:lvl8pPr>
            <a:lvl9pPr>
              <a:defRPr sz="4677"/>
            </a:lvl9pPr>
          </a:lstStyle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2909" y="9082564"/>
            <a:ext cx="6896776" cy="16826573"/>
          </a:xfrm>
        </p:spPr>
        <p:txBody>
          <a:bodyPr/>
          <a:lstStyle>
            <a:lvl1pPr marL="0" indent="0">
              <a:buNone/>
              <a:defRPr sz="3742"/>
            </a:lvl1pPr>
            <a:lvl2pPr marL="1069162" indent="0">
              <a:buNone/>
              <a:defRPr sz="3274"/>
            </a:lvl2pPr>
            <a:lvl3pPr marL="2138324" indent="0">
              <a:buNone/>
              <a:defRPr sz="2806"/>
            </a:lvl3pPr>
            <a:lvl4pPr marL="3207487" indent="0">
              <a:buNone/>
              <a:defRPr sz="2339"/>
            </a:lvl4pPr>
            <a:lvl5pPr marL="4276649" indent="0">
              <a:buNone/>
              <a:defRPr sz="2339"/>
            </a:lvl5pPr>
            <a:lvl6pPr marL="5345811" indent="0">
              <a:buNone/>
              <a:defRPr sz="2339"/>
            </a:lvl6pPr>
            <a:lvl7pPr marL="6414973" indent="0">
              <a:buNone/>
              <a:defRPr sz="2339"/>
            </a:lvl7pPr>
            <a:lvl8pPr marL="7484135" indent="0">
              <a:buNone/>
              <a:defRPr sz="2339"/>
            </a:lvl8pPr>
            <a:lvl9pPr marL="8553298" indent="0">
              <a:buNone/>
              <a:defRPr sz="2339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0C31A-2CDF-834F-86D1-9C725813EFE1}" type="datetimeFigureOut">
              <a:rPr lang="pt-PT" smtClean="0"/>
              <a:t>07/07/22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8C11B-5B3F-DD40-85BD-4970D873B878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3349130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2018348"/>
            <a:ext cx="6896776" cy="7064216"/>
          </a:xfrm>
        </p:spPr>
        <p:txBody>
          <a:bodyPr anchor="b"/>
          <a:lstStyle>
            <a:lvl1pPr>
              <a:defRPr sz="7483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090826" y="4359077"/>
            <a:ext cx="10825460" cy="21515024"/>
          </a:xfrm>
        </p:spPr>
        <p:txBody>
          <a:bodyPr anchor="t"/>
          <a:lstStyle>
            <a:lvl1pPr marL="0" indent="0">
              <a:buNone/>
              <a:defRPr sz="7483"/>
            </a:lvl1pPr>
            <a:lvl2pPr marL="1069162" indent="0">
              <a:buNone/>
              <a:defRPr sz="6548"/>
            </a:lvl2pPr>
            <a:lvl3pPr marL="2138324" indent="0">
              <a:buNone/>
              <a:defRPr sz="5612"/>
            </a:lvl3pPr>
            <a:lvl4pPr marL="3207487" indent="0">
              <a:buNone/>
              <a:defRPr sz="4677"/>
            </a:lvl4pPr>
            <a:lvl5pPr marL="4276649" indent="0">
              <a:buNone/>
              <a:defRPr sz="4677"/>
            </a:lvl5pPr>
            <a:lvl6pPr marL="5345811" indent="0">
              <a:buNone/>
              <a:defRPr sz="4677"/>
            </a:lvl6pPr>
            <a:lvl7pPr marL="6414973" indent="0">
              <a:buNone/>
              <a:defRPr sz="4677"/>
            </a:lvl7pPr>
            <a:lvl8pPr marL="7484135" indent="0">
              <a:buNone/>
              <a:defRPr sz="4677"/>
            </a:lvl8pPr>
            <a:lvl9pPr marL="8553298" indent="0">
              <a:buNone/>
              <a:defRPr sz="4677"/>
            </a:lvl9pPr>
          </a:lstStyle>
          <a:p>
            <a:r>
              <a:rPr lang="pt-PT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2909" y="9082564"/>
            <a:ext cx="6896776" cy="16826573"/>
          </a:xfrm>
        </p:spPr>
        <p:txBody>
          <a:bodyPr/>
          <a:lstStyle>
            <a:lvl1pPr marL="0" indent="0">
              <a:buNone/>
              <a:defRPr sz="3742"/>
            </a:lvl1pPr>
            <a:lvl2pPr marL="1069162" indent="0">
              <a:buNone/>
              <a:defRPr sz="3274"/>
            </a:lvl2pPr>
            <a:lvl3pPr marL="2138324" indent="0">
              <a:buNone/>
              <a:defRPr sz="2806"/>
            </a:lvl3pPr>
            <a:lvl4pPr marL="3207487" indent="0">
              <a:buNone/>
              <a:defRPr sz="2339"/>
            </a:lvl4pPr>
            <a:lvl5pPr marL="4276649" indent="0">
              <a:buNone/>
              <a:defRPr sz="2339"/>
            </a:lvl5pPr>
            <a:lvl6pPr marL="5345811" indent="0">
              <a:buNone/>
              <a:defRPr sz="2339"/>
            </a:lvl6pPr>
            <a:lvl7pPr marL="6414973" indent="0">
              <a:buNone/>
              <a:defRPr sz="2339"/>
            </a:lvl7pPr>
            <a:lvl8pPr marL="7484135" indent="0">
              <a:buNone/>
              <a:defRPr sz="2339"/>
            </a:lvl8pPr>
            <a:lvl9pPr marL="8553298" indent="0">
              <a:buNone/>
              <a:defRPr sz="2339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0C31A-2CDF-834F-86D1-9C725813EFE1}" type="datetimeFigureOut">
              <a:rPr lang="pt-PT" smtClean="0"/>
              <a:t>07/07/22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8C11B-5B3F-DD40-85BD-4970D873B878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6684009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70124" y="1611882"/>
            <a:ext cx="18443377" cy="58518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0124" y="8059374"/>
            <a:ext cx="18443377" cy="19209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70124" y="28060644"/>
            <a:ext cx="4811316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8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30C31A-2CDF-834F-86D1-9C725813EFE1}" type="datetimeFigureOut">
              <a:rPr lang="pt-PT" smtClean="0"/>
              <a:t>07/07/22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083326" y="28060644"/>
            <a:ext cx="7216973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102185" y="28060644"/>
            <a:ext cx="4811316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A8C11B-5B3F-DD40-85BD-4970D873B878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7670704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138324" rtl="0" eaLnBrk="1" latinLnBrk="0" hangingPunct="1">
        <a:lnSpc>
          <a:spcPct val="90000"/>
        </a:lnSpc>
        <a:spcBef>
          <a:spcPct val="0"/>
        </a:spcBef>
        <a:buNone/>
        <a:defRPr sz="1028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34581" indent="-534581" algn="l" defTabSz="2138324" rtl="0" eaLnBrk="1" latinLnBrk="0" hangingPunct="1">
        <a:lnSpc>
          <a:spcPct val="90000"/>
        </a:lnSpc>
        <a:spcBef>
          <a:spcPts val="2339"/>
        </a:spcBef>
        <a:buFont typeface="Arial" panose="020B0604020202020204" pitchFamily="34" charset="0"/>
        <a:buChar char="•"/>
        <a:defRPr sz="6548" kern="1200">
          <a:solidFill>
            <a:schemeClr val="tx1"/>
          </a:solidFill>
          <a:latin typeface="+mn-lt"/>
          <a:ea typeface="+mn-ea"/>
          <a:cs typeface="+mn-cs"/>
        </a:defRPr>
      </a:lvl1pPr>
      <a:lvl2pPr marL="1603743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5612" kern="1200">
          <a:solidFill>
            <a:schemeClr val="tx1"/>
          </a:solidFill>
          <a:latin typeface="+mn-lt"/>
          <a:ea typeface="+mn-ea"/>
          <a:cs typeface="+mn-cs"/>
        </a:defRPr>
      </a:lvl2pPr>
      <a:lvl3pPr marL="2672906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677" kern="1200">
          <a:solidFill>
            <a:schemeClr val="tx1"/>
          </a:solidFill>
          <a:latin typeface="+mn-lt"/>
          <a:ea typeface="+mn-ea"/>
          <a:cs typeface="+mn-cs"/>
        </a:defRPr>
      </a:lvl3pPr>
      <a:lvl4pPr marL="3742068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4pPr>
      <a:lvl5pPr marL="4811230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5pPr>
      <a:lvl6pPr marL="5880392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6pPr>
      <a:lvl7pPr marL="6949554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7pPr>
      <a:lvl8pPr marL="8018717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8pPr>
      <a:lvl9pPr marL="9087879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1pPr>
      <a:lvl2pPr marL="1069162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2pPr>
      <a:lvl3pPr marL="2138324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3pPr>
      <a:lvl4pPr marL="3207487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4pPr>
      <a:lvl5pPr marL="4276649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5pPr>
      <a:lvl6pPr marL="5345811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6pPr>
      <a:lvl7pPr marL="6414973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7pPr>
      <a:lvl8pPr marL="7484135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8pPr>
      <a:lvl9pPr marL="8553298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>
            <a:extLst>
              <a:ext uri="{FF2B5EF4-FFF2-40B4-BE49-F238E27FC236}">
                <a16:creationId xmlns:a16="http://schemas.microsoft.com/office/drawing/2014/main" id="{7A55E15A-1570-0D42-BDD4-416633322C35}"/>
              </a:ext>
            </a:extLst>
          </p:cNvPr>
          <p:cNvSpPr/>
          <p:nvPr/>
        </p:nvSpPr>
        <p:spPr>
          <a:xfrm>
            <a:off x="6700385" y="3717170"/>
            <a:ext cx="10690225" cy="138499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PT" sz="4200" i="1" dirty="0" err="1">
                <a:latin typeface="Georgia" panose="02040502050405020303" pitchFamily="18" charset="0"/>
              </a:rPr>
              <a:t>Investigation</a:t>
            </a:r>
            <a:r>
              <a:rPr lang="pt-PT" sz="4200" i="1" dirty="0">
                <a:latin typeface="Georgia" panose="02040502050405020303" pitchFamily="18" charset="0"/>
              </a:rPr>
              <a:t> </a:t>
            </a:r>
            <a:r>
              <a:rPr lang="pt-PT" sz="4200" i="1" dirty="0" err="1">
                <a:latin typeface="Georgia" panose="02040502050405020303" pitchFamily="18" charset="0"/>
              </a:rPr>
              <a:t>Description</a:t>
            </a:r>
            <a:endParaRPr lang="pt-PT" sz="4200" i="1" dirty="0">
              <a:latin typeface="Georgia" panose="02040502050405020303" pitchFamily="18" charset="0"/>
            </a:endParaRPr>
          </a:p>
          <a:p>
            <a:r>
              <a:rPr lang="pt-PT" sz="4200" i="1" dirty="0" err="1">
                <a:latin typeface="Georgia" panose="02040502050405020303" pitchFamily="18" charset="0"/>
              </a:rPr>
              <a:t>Investigation</a:t>
            </a:r>
            <a:r>
              <a:rPr lang="pt-PT" sz="4200" i="1" dirty="0">
                <a:latin typeface="Georgia" panose="02040502050405020303" pitchFamily="18" charset="0"/>
              </a:rPr>
              <a:t> </a:t>
            </a:r>
            <a:r>
              <a:rPr lang="pt-PT" sz="4200" i="1" dirty="0" err="1">
                <a:latin typeface="Georgia" panose="02040502050405020303" pitchFamily="18" charset="0"/>
              </a:rPr>
              <a:t>Description</a:t>
            </a:r>
            <a:endParaRPr lang="pt-PT" sz="4200" i="1" dirty="0">
              <a:latin typeface="Georgia" panose="02040502050405020303" pitchFamily="18" charset="0"/>
            </a:endParaRPr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BBE0D113-7E0C-F040-899E-28A351D6F20B}"/>
              </a:ext>
            </a:extLst>
          </p:cNvPr>
          <p:cNvSpPr/>
          <p:nvPr/>
        </p:nvSpPr>
        <p:spPr>
          <a:xfrm>
            <a:off x="6671357" y="2352214"/>
            <a:ext cx="4987263" cy="98488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sz="5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Poster </a:t>
            </a:r>
            <a:r>
              <a:rPr lang="pt-PT" sz="5800" b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Title</a:t>
            </a:r>
            <a:endParaRPr lang="pt-PT" sz="58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30205C0F-3AA6-3944-8199-7C21A024F338}"/>
              </a:ext>
            </a:extLst>
          </p:cNvPr>
          <p:cNvSpPr/>
          <p:nvPr/>
        </p:nvSpPr>
        <p:spPr>
          <a:xfrm>
            <a:off x="6714899" y="6002696"/>
            <a:ext cx="10690225" cy="137492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pt-PT" sz="2400" b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Author</a:t>
            </a:r>
            <a:r>
              <a:rPr lang="pt-PT" sz="2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pt-PT" sz="2400" b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Name</a:t>
            </a:r>
            <a:r>
              <a:rPr lang="pt-PT" sz="2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1;</a:t>
            </a:r>
          </a:p>
          <a:p>
            <a:pPr>
              <a:lnSpc>
                <a:spcPct val="120000"/>
              </a:lnSpc>
            </a:pPr>
            <a:r>
              <a:rPr lang="pt-PT" sz="2400" b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Home</a:t>
            </a:r>
            <a:r>
              <a:rPr lang="pt-PT" sz="2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pt-PT" sz="2400" b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Institution</a:t>
            </a:r>
            <a:endParaRPr lang="pt-PT" sz="24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120000"/>
              </a:lnSpc>
            </a:pPr>
            <a:r>
              <a:rPr lang="pt-PT" sz="2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Email</a:t>
            </a:r>
          </a:p>
        </p:txBody>
      </p:sp>
      <p:sp>
        <p:nvSpPr>
          <p:cNvPr id="8" name="Retângulo 7">
            <a:extLst>
              <a:ext uri="{FF2B5EF4-FFF2-40B4-BE49-F238E27FC236}">
                <a16:creationId xmlns:a16="http://schemas.microsoft.com/office/drawing/2014/main" id="{8304D43D-0F10-3F49-AA69-AC5F7A83000C}"/>
              </a:ext>
            </a:extLst>
          </p:cNvPr>
          <p:cNvSpPr/>
          <p:nvPr/>
        </p:nvSpPr>
        <p:spPr>
          <a:xfrm>
            <a:off x="6752249" y="9106503"/>
            <a:ext cx="13680000" cy="20520000"/>
          </a:xfrm>
          <a:prstGeom prst="rect">
            <a:avLst/>
          </a:prstGeom>
        </p:spPr>
        <p:txBody>
          <a:bodyPr wrap="square" numCol="2" spcCol="288000">
            <a:spAutoFit/>
          </a:bodyPr>
          <a:lstStyle/>
          <a:p>
            <a:pPr algn="just"/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Ponderum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petentium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an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vix</a:t>
            </a:r>
            <a:r>
              <a:rPr lang="pt-PT" sz="1800" dirty="0">
                <a:latin typeface="Georgia" panose="02040502050405020303" pitchFamily="18" charset="0"/>
              </a:rPr>
              <a:t>. </a:t>
            </a:r>
            <a:r>
              <a:rPr lang="pt-PT" sz="1800" dirty="0" err="1">
                <a:latin typeface="Georgia" panose="02040502050405020303" pitchFamily="18" charset="0"/>
              </a:rPr>
              <a:t>Alii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ornatus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commune</a:t>
            </a:r>
            <a:r>
              <a:rPr lang="pt-PT" sz="1800" dirty="0">
                <a:latin typeface="Georgia" panose="02040502050405020303" pitchFamily="18" charset="0"/>
              </a:rPr>
              <a:t> ei </a:t>
            </a:r>
            <a:r>
              <a:rPr lang="pt-PT" sz="1800" dirty="0" err="1">
                <a:latin typeface="Georgia" panose="02040502050405020303" pitchFamily="18" charset="0"/>
              </a:rPr>
              <a:t>mei</a:t>
            </a:r>
            <a:r>
              <a:rPr lang="pt-PT" sz="1800" dirty="0">
                <a:latin typeface="Georgia" panose="02040502050405020303" pitchFamily="18" charset="0"/>
              </a:rPr>
              <a:t>, error </a:t>
            </a:r>
            <a:r>
              <a:rPr lang="pt-PT" sz="1800" dirty="0" err="1">
                <a:latin typeface="Georgia" panose="02040502050405020303" pitchFamily="18" charset="0"/>
              </a:rPr>
              <a:t>graecis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voluptatibus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ne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ius</a:t>
            </a:r>
            <a:r>
              <a:rPr lang="pt-PT" sz="1800" dirty="0">
                <a:latin typeface="Georgia" panose="02040502050405020303" pitchFamily="18" charset="0"/>
              </a:rPr>
              <a:t>, </a:t>
            </a:r>
            <a:r>
              <a:rPr lang="pt-PT" sz="1800" dirty="0" err="1">
                <a:latin typeface="Georgia" panose="02040502050405020303" pitchFamily="18" charset="0"/>
              </a:rPr>
              <a:t>usu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vidit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laudem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salutandi</a:t>
            </a:r>
            <a:r>
              <a:rPr lang="pt-PT" sz="1800" dirty="0">
                <a:latin typeface="Georgia" panose="02040502050405020303" pitchFamily="18" charset="0"/>
              </a:rPr>
              <a:t> cu. </a:t>
            </a:r>
            <a:r>
              <a:rPr lang="pt-PT" sz="1800" dirty="0" err="1">
                <a:latin typeface="Georgia" panose="02040502050405020303" pitchFamily="18" charset="0"/>
              </a:rPr>
              <a:t>Eligendi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complectitur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has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an</a:t>
            </a:r>
            <a:r>
              <a:rPr lang="pt-PT" sz="1800" dirty="0">
                <a:latin typeface="Georgia" panose="02040502050405020303" pitchFamily="18" charset="0"/>
              </a:rPr>
              <a:t>, </a:t>
            </a:r>
            <a:r>
              <a:rPr lang="pt-PT" sz="1800" dirty="0" err="1">
                <a:latin typeface="Georgia" panose="02040502050405020303" pitchFamily="18" charset="0"/>
              </a:rPr>
              <a:t>his</a:t>
            </a:r>
            <a:r>
              <a:rPr lang="pt-PT" sz="1800" dirty="0">
                <a:latin typeface="Georgia" panose="02040502050405020303" pitchFamily="18" charset="0"/>
              </a:rPr>
              <a:t> cu esse </a:t>
            </a:r>
            <a:r>
              <a:rPr lang="pt-PT" sz="1800" dirty="0" err="1">
                <a:latin typeface="Georgia" panose="02040502050405020303" pitchFamily="18" charset="0"/>
              </a:rPr>
              <a:t>probatus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disputationi</a:t>
            </a:r>
            <a:r>
              <a:rPr lang="pt-PT" sz="1800" dirty="0">
                <a:latin typeface="Georgia" panose="02040502050405020303" pitchFamily="18" charset="0"/>
              </a:rPr>
              <a:t>. Mei modo </a:t>
            </a:r>
            <a:r>
              <a:rPr lang="pt-PT" sz="1800" dirty="0" err="1">
                <a:latin typeface="Georgia" panose="02040502050405020303" pitchFamily="18" charset="0"/>
              </a:rPr>
              <a:t>harum</a:t>
            </a:r>
            <a:r>
              <a:rPr lang="pt-PT" sz="1800" dirty="0">
                <a:latin typeface="Georgia" panose="02040502050405020303" pitchFamily="18" charset="0"/>
              </a:rPr>
              <a:t> eu. Per exerci </a:t>
            </a:r>
            <a:r>
              <a:rPr lang="pt-PT" sz="1800" dirty="0" err="1">
                <a:latin typeface="Georgia" panose="02040502050405020303" pitchFamily="18" charset="0"/>
              </a:rPr>
              <a:t>tritani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et</a:t>
            </a:r>
            <a:r>
              <a:rPr lang="pt-PT" sz="1800" dirty="0">
                <a:latin typeface="Georgia" panose="02040502050405020303" pitchFamily="18" charset="0"/>
              </a:rPr>
              <a:t>.</a:t>
            </a:r>
          </a:p>
          <a:p>
            <a:pPr algn="just"/>
            <a:endParaRPr lang="pt-PT" sz="1800" dirty="0">
              <a:latin typeface="Georgia" panose="02040502050405020303" pitchFamily="18" charset="0"/>
            </a:endParaRPr>
          </a:p>
          <a:p>
            <a:pPr algn="just"/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Usu</a:t>
            </a:r>
            <a:r>
              <a:rPr lang="pt-PT" sz="1800" dirty="0">
                <a:latin typeface="Georgia" panose="02040502050405020303" pitchFamily="18" charset="0"/>
              </a:rPr>
              <a:t> id </a:t>
            </a:r>
            <a:r>
              <a:rPr lang="pt-PT" sz="1800" dirty="0" err="1">
                <a:latin typeface="Georgia" panose="02040502050405020303" pitchFamily="18" charset="0"/>
              </a:rPr>
              <a:t>iusto</a:t>
            </a:r>
            <a:r>
              <a:rPr lang="pt-PT" sz="1800" dirty="0">
                <a:latin typeface="Georgia" panose="02040502050405020303" pitchFamily="18" charset="0"/>
              </a:rPr>
              <a:t> vivendo. </a:t>
            </a:r>
            <a:r>
              <a:rPr lang="pt-PT" sz="1800" dirty="0" err="1">
                <a:latin typeface="Georgia" panose="02040502050405020303" pitchFamily="18" charset="0"/>
              </a:rPr>
              <a:t>Sea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dicit</a:t>
            </a:r>
            <a:r>
              <a:rPr lang="pt-PT" sz="1800" dirty="0">
                <a:latin typeface="Georgia" panose="02040502050405020303" pitchFamily="18" charset="0"/>
              </a:rPr>
              <a:t> partem </a:t>
            </a:r>
            <a:r>
              <a:rPr lang="pt-PT" sz="1800" dirty="0" err="1">
                <a:latin typeface="Georgia" panose="02040502050405020303" pitchFamily="18" charset="0"/>
              </a:rPr>
              <a:t>persecuti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et</a:t>
            </a:r>
            <a:r>
              <a:rPr lang="pt-PT" sz="1800" dirty="0">
                <a:latin typeface="Georgia" panose="02040502050405020303" pitchFamily="18" charset="0"/>
              </a:rPr>
              <a:t>, vis ei </a:t>
            </a:r>
            <a:r>
              <a:rPr lang="pt-PT" sz="1800" dirty="0" err="1">
                <a:latin typeface="Georgia" panose="02040502050405020303" pitchFamily="18" charset="0"/>
              </a:rPr>
              <a:t>lorem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putent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contentiones</a:t>
            </a:r>
            <a:r>
              <a:rPr lang="pt-PT" sz="1800" dirty="0">
                <a:latin typeface="Georgia" panose="02040502050405020303" pitchFamily="18" charset="0"/>
              </a:rPr>
              <a:t>. </a:t>
            </a:r>
            <a:r>
              <a:rPr lang="pt-PT" sz="1800" dirty="0" err="1">
                <a:latin typeface="Georgia" panose="02040502050405020303" pitchFamily="18" charset="0"/>
              </a:rPr>
              <a:t>Nam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an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luptatum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invidunt</a:t>
            </a:r>
            <a:r>
              <a:rPr lang="pt-PT" sz="1800" dirty="0">
                <a:latin typeface="Georgia" panose="02040502050405020303" pitchFamily="18" charset="0"/>
              </a:rPr>
              <a:t>, cum id </a:t>
            </a:r>
            <a:r>
              <a:rPr lang="pt-PT" sz="1800" dirty="0" err="1">
                <a:latin typeface="Georgia" panose="02040502050405020303" pitchFamily="18" charset="0"/>
              </a:rPr>
              <a:t>assum</a:t>
            </a:r>
            <a:r>
              <a:rPr lang="pt-PT" sz="1800" dirty="0">
                <a:latin typeface="Georgia" panose="02040502050405020303" pitchFamily="18" charset="0"/>
              </a:rPr>
              <a:t> animal </a:t>
            </a:r>
            <a:r>
              <a:rPr lang="pt-PT" sz="1800" dirty="0" err="1">
                <a:latin typeface="Georgia" panose="02040502050405020303" pitchFamily="18" charset="0"/>
              </a:rPr>
              <a:t>dissentiet</a:t>
            </a:r>
            <a:r>
              <a:rPr lang="pt-PT" sz="1800" dirty="0">
                <a:latin typeface="Georgia" panose="02040502050405020303" pitchFamily="18" charset="0"/>
              </a:rPr>
              <a:t>, </a:t>
            </a:r>
            <a:r>
              <a:rPr lang="pt-PT" sz="1800" dirty="0" err="1">
                <a:latin typeface="Georgia" panose="02040502050405020303" pitchFamily="18" charset="0"/>
              </a:rPr>
              <a:t>sit</a:t>
            </a:r>
            <a:r>
              <a:rPr lang="pt-PT" sz="1800" dirty="0">
                <a:latin typeface="Georgia" panose="02040502050405020303" pitchFamily="18" charset="0"/>
              </a:rPr>
              <a:t> te </a:t>
            </a:r>
            <a:r>
              <a:rPr lang="pt-PT" sz="1800" dirty="0" err="1">
                <a:latin typeface="Georgia" panose="02040502050405020303" pitchFamily="18" charset="0"/>
              </a:rPr>
              <a:t>inermis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patrioque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prodesset</a:t>
            </a:r>
            <a:r>
              <a:rPr lang="pt-PT" sz="1800" dirty="0">
                <a:latin typeface="Georgia" panose="02040502050405020303" pitchFamily="18" charset="0"/>
              </a:rPr>
              <a:t>. </a:t>
            </a:r>
            <a:r>
              <a:rPr lang="pt-PT" sz="1800" dirty="0" err="1">
                <a:latin typeface="Georgia" panose="02040502050405020303" pitchFamily="18" charset="0"/>
              </a:rPr>
              <a:t>An</a:t>
            </a:r>
            <a:r>
              <a:rPr lang="pt-PT" sz="1800" dirty="0">
                <a:latin typeface="Georgia" panose="02040502050405020303" pitchFamily="18" charset="0"/>
              </a:rPr>
              <a:t> labores </a:t>
            </a:r>
            <a:r>
              <a:rPr lang="pt-PT" sz="1800" dirty="0" err="1">
                <a:latin typeface="Georgia" panose="02040502050405020303" pitchFamily="18" charset="0"/>
              </a:rPr>
              <a:t>suscipiantur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vel</a:t>
            </a:r>
            <a:r>
              <a:rPr lang="pt-PT" sz="1800" dirty="0">
                <a:latin typeface="Georgia" panose="02040502050405020303" pitchFamily="18" charset="0"/>
              </a:rPr>
              <a:t>, </a:t>
            </a:r>
            <a:r>
              <a:rPr lang="pt-PT" sz="1800" dirty="0" err="1">
                <a:latin typeface="Georgia" panose="02040502050405020303" pitchFamily="18" charset="0"/>
              </a:rPr>
              <a:t>inermis</a:t>
            </a:r>
            <a:r>
              <a:rPr lang="pt-PT" sz="1800" dirty="0">
                <a:latin typeface="Georgia" panose="02040502050405020303" pitchFamily="18" charset="0"/>
              </a:rPr>
              <a:t> verterem </a:t>
            </a:r>
            <a:r>
              <a:rPr lang="pt-PT" sz="1800" dirty="0" err="1">
                <a:latin typeface="Georgia" panose="02040502050405020303" pitchFamily="18" charset="0"/>
              </a:rPr>
              <a:t>maluisset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ex</a:t>
            </a:r>
            <a:r>
              <a:rPr lang="pt-PT" sz="1800" dirty="0">
                <a:latin typeface="Georgia" panose="02040502050405020303" pitchFamily="18" charset="0"/>
              </a:rPr>
              <a:t> quo, </a:t>
            </a:r>
            <a:r>
              <a:rPr lang="pt-PT" sz="1800" dirty="0" err="1">
                <a:latin typeface="Georgia" panose="02040502050405020303" pitchFamily="18" charset="0"/>
              </a:rPr>
              <a:t>nullam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nostro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forensibus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ne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his</a:t>
            </a:r>
            <a:r>
              <a:rPr lang="pt-PT" sz="1800" dirty="0">
                <a:latin typeface="Georgia" panose="02040502050405020303" pitchFamily="18" charset="0"/>
              </a:rPr>
              <a:t>. Eu </a:t>
            </a:r>
            <a:r>
              <a:rPr lang="pt-PT" sz="1800" dirty="0" err="1">
                <a:latin typeface="Georgia" panose="02040502050405020303" pitchFamily="18" charset="0"/>
              </a:rPr>
              <a:t>nec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soleat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graeco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impedit</a:t>
            </a:r>
            <a:r>
              <a:rPr lang="pt-PT" sz="1800" dirty="0">
                <a:latin typeface="Georgia" panose="02040502050405020303" pitchFamily="18" charset="0"/>
              </a:rPr>
              <a:t>, </a:t>
            </a:r>
            <a:r>
              <a:rPr lang="pt-PT" sz="1800" dirty="0" err="1">
                <a:latin typeface="Georgia" panose="02040502050405020303" pitchFamily="18" charset="0"/>
              </a:rPr>
              <a:t>sanctus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copiosae</a:t>
            </a:r>
            <a:r>
              <a:rPr lang="pt-PT" sz="1800" dirty="0">
                <a:latin typeface="Georgia" panose="02040502050405020303" pitchFamily="18" charset="0"/>
              </a:rPr>
              <a:t> te qui.</a:t>
            </a:r>
          </a:p>
          <a:p>
            <a:pPr algn="just"/>
            <a:endParaRPr lang="pt-PT" sz="1800" dirty="0">
              <a:latin typeface="Georgia" panose="02040502050405020303" pitchFamily="18" charset="0"/>
            </a:endParaRPr>
          </a:p>
          <a:p>
            <a:pPr algn="just"/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Est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splendide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persequeris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ea</a:t>
            </a:r>
            <a:r>
              <a:rPr lang="pt-PT" sz="1800" dirty="0">
                <a:latin typeface="Georgia" panose="02040502050405020303" pitchFamily="18" charset="0"/>
              </a:rPr>
              <a:t>, ad </a:t>
            </a:r>
            <a:r>
              <a:rPr lang="pt-PT" sz="1800" dirty="0" err="1">
                <a:latin typeface="Georgia" panose="02040502050405020303" pitchFamily="18" charset="0"/>
              </a:rPr>
              <a:t>sea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possim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apeirian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repudiare</a:t>
            </a:r>
            <a:r>
              <a:rPr lang="pt-PT" sz="1800" dirty="0">
                <a:latin typeface="Georgia" panose="02040502050405020303" pitchFamily="18" charset="0"/>
              </a:rPr>
              <a:t>. Quando </a:t>
            </a:r>
            <a:r>
              <a:rPr lang="pt-PT" sz="1800" dirty="0" err="1">
                <a:latin typeface="Georgia" panose="02040502050405020303" pitchFamily="18" charset="0"/>
              </a:rPr>
              <a:t>eleifend</a:t>
            </a:r>
            <a:r>
              <a:rPr lang="pt-PT" sz="1800" dirty="0">
                <a:latin typeface="Georgia" panose="02040502050405020303" pitchFamily="18" charset="0"/>
              </a:rPr>
              <a:t> ad </a:t>
            </a:r>
            <a:r>
              <a:rPr lang="pt-PT" sz="1800" dirty="0" err="1">
                <a:latin typeface="Georgia" panose="02040502050405020303" pitchFamily="18" charset="0"/>
              </a:rPr>
              <a:t>usu</a:t>
            </a:r>
            <a:r>
              <a:rPr lang="pt-PT" sz="1800" dirty="0">
                <a:latin typeface="Georgia" panose="02040502050405020303" pitchFamily="18" charset="0"/>
              </a:rPr>
              <a:t>, vim </a:t>
            </a:r>
            <a:r>
              <a:rPr lang="pt-PT" sz="1800" dirty="0" err="1">
                <a:latin typeface="Georgia" panose="02040502050405020303" pitchFamily="18" charset="0"/>
              </a:rPr>
              <a:t>ea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equidem</a:t>
            </a:r>
            <a:r>
              <a:rPr lang="pt-PT" sz="1800" dirty="0">
                <a:latin typeface="Georgia" panose="02040502050405020303" pitchFamily="18" charset="0"/>
              </a:rPr>
              <a:t> vivendo. </a:t>
            </a:r>
            <a:r>
              <a:rPr lang="pt-PT" sz="1800" dirty="0" err="1">
                <a:latin typeface="Georgia" panose="02040502050405020303" pitchFamily="18" charset="0"/>
              </a:rPr>
              <a:t>Fabellas</a:t>
            </a:r>
            <a:r>
              <a:rPr lang="pt-PT" sz="1800" dirty="0">
                <a:latin typeface="Georgia" panose="02040502050405020303" pitchFamily="18" charset="0"/>
              </a:rPr>
              <a:t> dissentias id </a:t>
            </a:r>
            <a:r>
              <a:rPr lang="pt-PT" sz="1800" dirty="0" err="1">
                <a:latin typeface="Georgia" panose="02040502050405020303" pitchFamily="18" charset="0"/>
              </a:rPr>
              <a:t>est</a:t>
            </a:r>
            <a:r>
              <a:rPr lang="pt-PT" sz="1800" dirty="0">
                <a:latin typeface="Georgia" panose="02040502050405020303" pitchFamily="18" charset="0"/>
              </a:rPr>
              <a:t>, </a:t>
            </a:r>
            <a:r>
              <a:rPr lang="pt-PT" sz="1800" dirty="0" err="1">
                <a:latin typeface="Georgia" panose="02040502050405020303" pitchFamily="18" charset="0"/>
              </a:rPr>
              <a:t>noster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audiam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fabellas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at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eos</a:t>
            </a:r>
            <a:r>
              <a:rPr lang="pt-PT" sz="1800" dirty="0">
                <a:latin typeface="Georgia" panose="02040502050405020303" pitchFamily="18" charset="0"/>
              </a:rPr>
              <a:t>. </a:t>
            </a:r>
            <a:r>
              <a:rPr lang="pt-PT" sz="1800" dirty="0" err="1">
                <a:latin typeface="Georgia" panose="02040502050405020303" pitchFamily="18" charset="0"/>
              </a:rPr>
              <a:t>An</a:t>
            </a:r>
            <a:r>
              <a:rPr lang="pt-PT" sz="1800" dirty="0">
                <a:latin typeface="Georgia" panose="02040502050405020303" pitchFamily="18" charset="0"/>
              </a:rPr>
              <a:t> quo </a:t>
            </a:r>
            <a:r>
              <a:rPr lang="pt-PT" sz="1800" dirty="0" err="1">
                <a:latin typeface="Georgia" panose="02040502050405020303" pitchFamily="18" charset="0"/>
              </a:rPr>
              <a:t>purto</a:t>
            </a:r>
            <a:r>
              <a:rPr lang="pt-PT" sz="1800" dirty="0">
                <a:latin typeface="Georgia" panose="02040502050405020303" pitchFamily="18" charset="0"/>
              </a:rPr>
              <a:t> animal </a:t>
            </a:r>
            <a:r>
              <a:rPr lang="pt-PT" sz="1800" dirty="0" err="1">
                <a:latin typeface="Georgia" panose="02040502050405020303" pitchFamily="18" charset="0"/>
              </a:rPr>
              <a:t>reprehendunt</a:t>
            </a:r>
            <a:r>
              <a:rPr lang="pt-PT" sz="1800" dirty="0">
                <a:latin typeface="Georgia" panose="02040502050405020303" pitchFamily="18" charset="0"/>
              </a:rPr>
              <a:t>, ut quo </a:t>
            </a:r>
            <a:r>
              <a:rPr lang="pt-PT" sz="1800" dirty="0" err="1">
                <a:latin typeface="Georgia" panose="02040502050405020303" pitchFamily="18" charset="0"/>
              </a:rPr>
              <a:t>aperiam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pertinacia</a:t>
            </a:r>
            <a:r>
              <a:rPr lang="pt-PT" sz="1800" dirty="0">
                <a:latin typeface="Georgia" panose="02040502050405020303" pitchFamily="18" charset="0"/>
              </a:rPr>
              <a:t>. </a:t>
            </a:r>
            <a:r>
              <a:rPr lang="pt-PT" sz="1800" dirty="0" err="1">
                <a:latin typeface="Georgia" panose="02040502050405020303" pitchFamily="18" charset="0"/>
              </a:rPr>
              <a:t>Vix</a:t>
            </a:r>
            <a:r>
              <a:rPr lang="pt-PT" sz="1800" dirty="0">
                <a:latin typeface="Georgia" panose="02040502050405020303" pitchFamily="18" charset="0"/>
              </a:rPr>
              <a:t> ut </a:t>
            </a:r>
            <a:r>
              <a:rPr lang="pt-PT" sz="1800" dirty="0" err="1">
                <a:latin typeface="Georgia" panose="02040502050405020303" pitchFamily="18" charset="0"/>
              </a:rPr>
              <a:t>rebum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dolorum</a:t>
            </a:r>
            <a:r>
              <a:rPr lang="pt-PT" sz="1800" dirty="0">
                <a:latin typeface="Georgia" panose="02040502050405020303" pitchFamily="18" charset="0"/>
              </a:rPr>
              <a:t>. Id </a:t>
            </a:r>
            <a:r>
              <a:rPr lang="pt-PT" sz="1800" dirty="0" err="1">
                <a:latin typeface="Georgia" panose="02040502050405020303" pitchFamily="18" charset="0"/>
              </a:rPr>
              <a:t>habemus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oporteat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vix</a:t>
            </a:r>
            <a:r>
              <a:rPr lang="pt-PT" sz="1800" dirty="0">
                <a:latin typeface="Georgia" panose="02040502050405020303" pitchFamily="18" charset="0"/>
              </a:rPr>
              <a:t>, </a:t>
            </a:r>
            <a:r>
              <a:rPr lang="pt-PT" sz="1800" dirty="0" err="1">
                <a:latin typeface="Georgia" panose="02040502050405020303" pitchFamily="18" charset="0"/>
              </a:rPr>
              <a:t>agam</a:t>
            </a:r>
            <a:r>
              <a:rPr lang="pt-PT" sz="1800" dirty="0">
                <a:latin typeface="Georgia" panose="02040502050405020303" pitchFamily="18" charset="0"/>
              </a:rPr>
              <a:t> latine id </a:t>
            </a:r>
            <a:r>
              <a:rPr lang="pt-PT" sz="1800" dirty="0" err="1">
                <a:latin typeface="Georgia" panose="02040502050405020303" pitchFamily="18" charset="0"/>
              </a:rPr>
              <a:t>eum</a:t>
            </a:r>
            <a:r>
              <a:rPr lang="pt-PT" sz="1800" dirty="0">
                <a:latin typeface="Georgia" panose="02040502050405020303" pitchFamily="18" charset="0"/>
              </a:rPr>
              <a:t>.</a:t>
            </a:r>
          </a:p>
          <a:p>
            <a:pPr algn="just"/>
            <a:endParaRPr lang="pt-PT" sz="1800" dirty="0">
              <a:latin typeface="Georgia" panose="02040502050405020303" pitchFamily="18" charset="0"/>
            </a:endParaRPr>
          </a:p>
          <a:p>
            <a:pPr algn="just"/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Ludus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persius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ius</a:t>
            </a:r>
            <a:r>
              <a:rPr lang="pt-PT" sz="1800" dirty="0">
                <a:latin typeface="Georgia" panose="02040502050405020303" pitchFamily="18" charset="0"/>
              </a:rPr>
              <a:t> ex. </a:t>
            </a:r>
            <a:r>
              <a:rPr lang="pt-PT" sz="1800" dirty="0" err="1">
                <a:latin typeface="Georgia" panose="02040502050405020303" pitchFamily="18" charset="0"/>
              </a:rPr>
              <a:t>Ea</a:t>
            </a:r>
            <a:r>
              <a:rPr lang="pt-PT" sz="1800" dirty="0">
                <a:latin typeface="Georgia" panose="02040502050405020303" pitchFamily="18" charset="0"/>
              </a:rPr>
              <a:t> mel </a:t>
            </a:r>
            <a:r>
              <a:rPr lang="pt-PT" sz="1800" dirty="0" err="1">
                <a:latin typeface="Georgia" panose="02040502050405020303" pitchFamily="18" charset="0"/>
              </a:rPr>
              <a:t>malis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intellegat</a:t>
            </a:r>
            <a:r>
              <a:rPr lang="pt-PT" sz="1800" dirty="0">
                <a:latin typeface="Georgia" panose="02040502050405020303" pitchFamily="18" charset="0"/>
              </a:rPr>
              <a:t>, </a:t>
            </a:r>
            <a:r>
              <a:rPr lang="pt-PT" sz="1800" dirty="0" err="1">
                <a:latin typeface="Georgia" panose="02040502050405020303" pitchFamily="18" charset="0"/>
              </a:rPr>
              <a:t>has</a:t>
            </a:r>
            <a:r>
              <a:rPr lang="pt-PT" sz="1800" dirty="0">
                <a:latin typeface="Georgia" panose="02040502050405020303" pitchFamily="18" charset="0"/>
              </a:rPr>
              <a:t> ad </a:t>
            </a:r>
            <a:r>
              <a:rPr lang="pt-PT" sz="1800" dirty="0" err="1">
                <a:latin typeface="Georgia" panose="02040502050405020303" pitchFamily="18" charset="0"/>
              </a:rPr>
              <a:t>tibique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pertinax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deseruisse</a:t>
            </a:r>
            <a:r>
              <a:rPr lang="pt-PT" sz="1800" dirty="0">
                <a:latin typeface="Georgia" panose="02040502050405020303" pitchFamily="18" charset="0"/>
              </a:rPr>
              <a:t>, </a:t>
            </a:r>
            <a:r>
              <a:rPr lang="pt-PT" sz="1800" dirty="0" err="1">
                <a:latin typeface="Georgia" panose="02040502050405020303" pitchFamily="18" charset="0"/>
              </a:rPr>
              <a:t>vix</a:t>
            </a:r>
            <a:r>
              <a:rPr lang="pt-PT" sz="1800" dirty="0">
                <a:latin typeface="Georgia" panose="02040502050405020303" pitchFamily="18" charset="0"/>
              </a:rPr>
              <a:t> no </a:t>
            </a:r>
            <a:r>
              <a:rPr lang="pt-PT" sz="1800" dirty="0" err="1">
                <a:latin typeface="Georgia" panose="02040502050405020303" pitchFamily="18" charset="0"/>
              </a:rPr>
              <a:t>phaedrum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reprimique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cotidieque</a:t>
            </a:r>
            <a:r>
              <a:rPr lang="pt-PT" sz="1800" dirty="0">
                <a:latin typeface="Georgia" panose="02040502050405020303" pitchFamily="18" charset="0"/>
              </a:rPr>
              <a:t>. Qui ei eros </a:t>
            </a:r>
            <a:r>
              <a:rPr lang="pt-PT" sz="1800" dirty="0" err="1">
                <a:latin typeface="Georgia" panose="02040502050405020303" pitchFamily="18" charset="0"/>
              </a:rPr>
              <a:t>velit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aliquid</a:t>
            </a:r>
            <a:r>
              <a:rPr lang="pt-PT" sz="1800" dirty="0">
                <a:latin typeface="Georgia" panose="02040502050405020303" pitchFamily="18" charset="0"/>
              </a:rPr>
              <a:t>. </a:t>
            </a:r>
            <a:r>
              <a:rPr lang="pt-PT" sz="1800" dirty="0" err="1">
                <a:latin typeface="Georgia" panose="02040502050405020303" pitchFamily="18" charset="0"/>
              </a:rPr>
              <a:t>Dicat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affert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feugiat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usu</a:t>
            </a:r>
            <a:r>
              <a:rPr lang="pt-PT" sz="1800" dirty="0">
                <a:latin typeface="Georgia" panose="02040502050405020303" pitchFamily="18" charset="0"/>
              </a:rPr>
              <a:t> no, </a:t>
            </a:r>
            <a:r>
              <a:rPr lang="pt-PT" sz="1800" dirty="0" err="1">
                <a:latin typeface="Georgia" panose="02040502050405020303" pitchFamily="18" charset="0"/>
              </a:rPr>
              <a:t>sea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et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epicuri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interpretaris</a:t>
            </a:r>
            <a:r>
              <a:rPr lang="pt-PT" sz="1800" dirty="0">
                <a:latin typeface="Georgia" panose="02040502050405020303" pitchFamily="18" charset="0"/>
              </a:rPr>
              <a:t>. Qui </a:t>
            </a:r>
            <a:r>
              <a:rPr lang="pt-PT" sz="1800" dirty="0" err="1">
                <a:latin typeface="Georgia" panose="02040502050405020303" pitchFamily="18" charset="0"/>
              </a:rPr>
              <a:t>ex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persius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quaerendum</a:t>
            </a:r>
            <a:r>
              <a:rPr lang="pt-PT" sz="1800" dirty="0">
                <a:latin typeface="Georgia" panose="02040502050405020303" pitchFamily="18" charset="0"/>
              </a:rPr>
              <a:t>. </a:t>
            </a:r>
            <a:r>
              <a:rPr lang="pt-PT" sz="1800" dirty="0" err="1">
                <a:latin typeface="Georgia" panose="02040502050405020303" pitchFamily="18" charset="0"/>
              </a:rPr>
              <a:t>Vocent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suscipit</a:t>
            </a:r>
            <a:r>
              <a:rPr lang="pt-PT" sz="1800" dirty="0">
                <a:latin typeface="Georgia" panose="02040502050405020303" pitchFamily="18" charset="0"/>
              </a:rPr>
              <a:t> voluptua </a:t>
            </a:r>
            <a:r>
              <a:rPr lang="pt-PT" sz="1800" dirty="0" err="1">
                <a:latin typeface="Georgia" panose="02040502050405020303" pitchFamily="18" charset="0"/>
              </a:rPr>
              <a:t>has</a:t>
            </a:r>
            <a:r>
              <a:rPr lang="pt-PT" sz="1800" dirty="0">
                <a:latin typeface="Georgia" panose="02040502050405020303" pitchFamily="18" charset="0"/>
              </a:rPr>
              <a:t> cu, </a:t>
            </a:r>
            <a:r>
              <a:rPr lang="pt-PT" sz="1800" dirty="0" err="1">
                <a:latin typeface="Georgia" panose="02040502050405020303" pitchFamily="18" charset="0"/>
              </a:rPr>
              <a:t>his</a:t>
            </a:r>
            <a:r>
              <a:rPr lang="pt-PT" sz="1800" dirty="0">
                <a:latin typeface="Georgia" panose="02040502050405020303" pitchFamily="18" charset="0"/>
              </a:rPr>
              <a:t> eu </a:t>
            </a:r>
            <a:r>
              <a:rPr lang="pt-PT" sz="1800" dirty="0" err="1">
                <a:latin typeface="Georgia" panose="02040502050405020303" pitchFamily="18" charset="0"/>
              </a:rPr>
              <a:t>docendi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facilisis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explicari</a:t>
            </a:r>
            <a:r>
              <a:rPr lang="pt-PT" sz="1800" dirty="0">
                <a:latin typeface="Georgia" panose="02040502050405020303" pitchFamily="18" charset="0"/>
              </a:rPr>
              <a:t>.</a:t>
            </a:r>
          </a:p>
          <a:p>
            <a:pPr algn="just"/>
            <a:endParaRPr lang="pt-PT" sz="1800" dirty="0">
              <a:latin typeface="Georgia" panose="02040502050405020303" pitchFamily="18" charset="0"/>
            </a:endParaRPr>
          </a:p>
          <a:p>
            <a:pPr algn="just"/>
            <a:r>
              <a:rPr lang="pt-PT" sz="1800" dirty="0">
                <a:latin typeface="Georgia" panose="02040502050405020303" pitchFamily="18" charset="0"/>
              </a:rPr>
              <a:t> Ei </a:t>
            </a:r>
            <a:r>
              <a:rPr lang="pt-PT" sz="1800" dirty="0" err="1">
                <a:latin typeface="Georgia" panose="02040502050405020303" pitchFamily="18" charset="0"/>
              </a:rPr>
              <a:t>eos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iusto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adipiscing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efficiantur</a:t>
            </a:r>
            <a:r>
              <a:rPr lang="pt-PT" sz="1800" dirty="0">
                <a:latin typeface="Georgia" panose="02040502050405020303" pitchFamily="18" charset="0"/>
              </a:rPr>
              <a:t>. </a:t>
            </a:r>
            <a:r>
              <a:rPr lang="pt-PT" sz="1800" dirty="0" err="1">
                <a:latin typeface="Georgia" panose="02040502050405020303" pitchFamily="18" charset="0"/>
              </a:rPr>
              <a:t>Dicant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voluptaria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vix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ex</a:t>
            </a:r>
            <a:r>
              <a:rPr lang="pt-PT" sz="1800" dirty="0">
                <a:latin typeface="Georgia" panose="02040502050405020303" pitchFamily="18" charset="0"/>
              </a:rPr>
              <a:t>, </a:t>
            </a:r>
            <a:r>
              <a:rPr lang="pt-PT" sz="1800" dirty="0" err="1">
                <a:latin typeface="Georgia" panose="02040502050405020303" pitchFamily="18" charset="0"/>
              </a:rPr>
              <a:t>mea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graecis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democritum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ea</a:t>
            </a:r>
            <a:r>
              <a:rPr lang="pt-PT" sz="1800" dirty="0">
                <a:latin typeface="Georgia" panose="02040502050405020303" pitchFamily="18" charset="0"/>
              </a:rPr>
              <a:t>. In </a:t>
            </a:r>
            <a:r>
              <a:rPr lang="pt-PT" sz="1800" dirty="0" err="1">
                <a:latin typeface="Georgia" panose="02040502050405020303" pitchFamily="18" charset="0"/>
              </a:rPr>
              <a:t>pri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movet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elitr</a:t>
            </a:r>
            <a:r>
              <a:rPr lang="pt-PT" sz="1800" dirty="0">
                <a:latin typeface="Georgia" panose="02040502050405020303" pitchFamily="18" charset="0"/>
              </a:rPr>
              <a:t>. </a:t>
            </a:r>
            <a:r>
              <a:rPr lang="pt-PT" sz="1800" dirty="0" err="1">
                <a:latin typeface="Georgia" panose="02040502050405020303" pitchFamily="18" charset="0"/>
              </a:rPr>
              <a:t>Saepe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putant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mei</a:t>
            </a:r>
            <a:r>
              <a:rPr lang="pt-PT" sz="1800" dirty="0">
                <a:latin typeface="Georgia" panose="02040502050405020303" pitchFamily="18" charset="0"/>
              </a:rPr>
              <a:t> eu, </a:t>
            </a:r>
            <a:r>
              <a:rPr lang="pt-PT" sz="1800" dirty="0" err="1">
                <a:latin typeface="Georgia" panose="02040502050405020303" pitchFamily="18" charset="0"/>
              </a:rPr>
              <a:t>his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facer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mollis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repudiandae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ne</a:t>
            </a:r>
            <a:r>
              <a:rPr lang="pt-PT" sz="1800" dirty="0">
                <a:latin typeface="Georgia" panose="02040502050405020303" pitchFamily="18" charset="0"/>
              </a:rPr>
              <a:t>. In </a:t>
            </a:r>
            <a:r>
              <a:rPr lang="pt-PT" sz="1800" dirty="0" err="1">
                <a:latin typeface="Georgia" panose="02040502050405020303" pitchFamily="18" charset="0"/>
              </a:rPr>
              <a:t>usu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assum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vocent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inermis</a:t>
            </a:r>
            <a:r>
              <a:rPr lang="pt-PT" sz="1800" dirty="0">
                <a:latin typeface="Georgia" panose="02040502050405020303" pitchFamily="18" charset="0"/>
              </a:rPr>
              <a:t>, </a:t>
            </a:r>
            <a:r>
              <a:rPr lang="pt-PT" sz="1800" dirty="0" err="1">
                <a:latin typeface="Georgia" panose="02040502050405020303" pitchFamily="18" charset="0"/>
              </a:rPr>
              <a:t>aeque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volumus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ea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usu</a:t>
            </a:r>
            <a:r>
              <a:rPr lang="pt-PT" sz="1800" dirty="0">
                <a:latin typeface="Georgia" panose="02040502050405020303" pitchFamily="18" charset="0"/>
              </a:rPr>
              <a:t>, cu </a:t>
            </a:r>
            <a:r>
              <a:rPr lang="pt-PT" sz="1800" dirty="0" err="1">
                <a:latin typeface="Georgia" panose="02040502050405020303" pitchFamily="18" charset="0"/>
              </a:rPr>
              <a:t>vel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malorum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graecis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dolores</a:t>
            </a:r>
            <a:r>
              <a:rPr lang="pt-PT" sz="1800" dirty="0">
                <a:latin typeface="Georgia" panose="02040502050405020303" pitchFamily="18" charset="0"/>
              </a:rPr>
              <a:t>.</a:t>
            </a:r>
          </a:p>
          <a:p>
            <a:pPr algn="just"/>
            <a:endParaRPr lang="pt-PT" sz="1800" dirty="0">
              <a:latin typeface="Georgia" panose="02040502050405020303" pitchFamily="18" charset="0"/>
            </a:endParaRPr>
          </a:p>
          <a:p>
            <a:pPr algn="just"/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Possit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mollis</a:t>
            </a:r>
            <a:r>
              <a:rPr lang="pt-PT" sz="1800" dirty="0">
                <a:latin typeface="Georgia" panose="02040502050405020303" pitchFamily="18" charset="0"/>
              </a:rPr>
              <a:t> eu </a:t>
            </a:r>
            <a:r>
              <a:rPr lang="pt-PT" sz="1800" dirty="0" err="1">
                <a:latin typeface="Georgia" panose="02040502050405020303" pitchFamily="18" charset="0"/>
              </a:rPr>
              <a:t>nam</a:t>
            </a:r>
            <a:r>
              <a:rPr lang="pt-PT" sz="1800" dirty="0">
                <a:latin typeface="Georgia" panose="02040502050405020303" pitchFamily="18" charset="0"/>
              </a:rPr>
              <a:t>. </a:t>
            </a:r>
            <a:r>
              <a:rPr lang="pt-PT" sz="1800" dirty="0" err="1">
                <a:latin typeface="Georgia" panose="02040502050405020303" pitchFamily="18" charset="0"/>
              </a:rPr>
              <a:t>Iudicabit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conceptam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intellegam</a:t>
            </a:r>
            <a:r>
              <a:rPr lang="pt-PT" sz="1800" dirty="0">
                <a:latin typeface="Georgia" panose="02040502050405020303" pitchFamily="18" charset="0"/>
              </a:rPr>
              <a:t> no </a:t>
            </a:r>
            <a:r>
              <a:rPr lang="pt-PT" sz="1800" dirty="0" err="1">
                <a:latin typeface="Georgia" panose="02040502050405020303" pitchFamily="18" charset="0"/>
              </a:rPr>
              <a:t>vix</a:t>
            </a:r>
            <a:r>
              <a:rPr lang="pt-PT" sz="1800" dirty="0">
                <a:latin typeface="Georgia" panose="02040502050405020303" pitchFamily="18" charset="0"/>
              </a:rPr>
              <a:t>, </a:t>
            </a:r>
            <a:r>
              <a:rPr lang="pt-PT" sz="1800" dirty="0" err="1">
                <a:latin typeface="Georgia" panose="02040502050405020303" pitchFamily="18" charset="0"/>
              </a:rPr>
              <a:t>maiorum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lucilius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democritum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eum</a:t>
            </a:r>
            <a:r>
              <a:rPr lang="pt-PT" sz="1800" dirty="0">
                <a:latin typeface="Georgia" panose="02040502050405020303" pitchFamily="18" charset="0"/>
              </a:rPr>
              <a:t> ut. Pro </a:t>
            </a:r>
            <a:r>
              <a:rPr lang="pt-PT" sz="1800" dirty="0" err="1">
                <a:latin typeface="Georgia" panose="02040502050405020303" pitchFamily="18" charset="0"/>
              </a:rPr>
              <a:t>illud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minimum</a:t>
            </a:r>
            <a:r>
              <a:rPr lang="pt-PT" sz="1800" dirty="0">
                <a:latin typeface="Georgia" panose="02040502050405020303" pitchFamily="18" charset="0"/>
              </a:rPr>
              <a:t> ad. </a:t>
            </a:r>
            <a:r>
              <a:rPr lang="pt-PT" sz="1800" dirty="0" err="1">
                <a:latin typeface="Georgia" panose="02040502050405020303" pitchFamily="18" charset="0"/>
              </a:rPr>
              <a:t>Vidisse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ornatus</a:t>
            </a:r>
            <a:r>
              <a:rPr lang="pt-PT" sz="1800" dirty="0">
                <a:latin typeface="Georgia" panose="02040502050405020303" pitchFamily="18" charset="0"/>
              </a:rPr>
              <a:t> disputando qui </a:t>
            </a:r>
            <a:r>
              <a:rPr lang="pt-PT" sz="1800" dirty="0" err="1">
                <a:latin typeface="Georgia" panose="02040502050405020303" pitchFamily="18" charset="0"/>
              </a:rPr>
              <a:t>et</a:t>
            </a:r>
            <a:r>
              <a:rPr lang="pt-PT" sz="1800" dirty="0">
                <a:latin typeface="Georgia" panose="02040502050405020303" pitchFamily="18" charset="0"/>
              </a:rPr>
              <a:t>. </a:t>
            </a:r>
            <a:r>
              <a:rPr lang="pt-PT" sz="1800" dirty="0" err="1">
                <a:latin typeface="Georgia" panose="02040502050405020303" pitchFamily="18" charset="0"/>
              </a:rPr>
              <a:t>Impedit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convenire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nec</a:t>
            </a:r>
            <a:r>
              <a:rPr lang="pt-PT" sz="1800" dirty="0">
                <a:latin typeface="Georgia" panose="02040502050405020303" pitchFamily="18" charset="0"/>
              </a:rPr>
              <a:t> no. Eu </a:t>
            </a:r>
            <a:r>
              <a:rPr lang="pt-PT" sz="1800" dirty="0" err="1">
                <a:latin typeface="Georgia" panose="02040502050405020303" pitchFamily="18" charset="0"/>
              </a:rPr>
              <a:t>ius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aliquid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appareat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expetenda</a:t>
            </a:r>
            <a:r>
              <a:rPr lang="pt-PT" sz="1800" dirty="0">
                <a:latin typeface="Georgia" panose="02040502050405020303" pitchFamily="18" charset="0"/>
              </a:rPr>
              <a:t>, cum </a:t>
            </a:r>
            <a:r>
              <a:rPr lang="pt-PT" sz="1800" dirty="0" err="1">
                <a:latin typeface="Georgia" panose="02040502050405020303" pitchFamily="18" charset="0"/>
              </a:rPr>
              <a:t>ex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nulla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delicata</a:t>
            </a:r>
            <a:r>
              <a:rPr lang="pt-PT" sz="1800" dirty="0">
                <a:latin typeface="Georgia" panose="02040502050405020303" pitchFamily="18" charset="0"/>
              </a:rPr>
              <a:t>, </a:t>
            </a:r>
            <a:r>
              <a:rPr lang="pt-PT" sz="1800" dirty="0" err="1">
                <a:latin typeface="Georgia" panose="02040502050405020303" pitchFamily="18" charset="0"/>
              </a:rPr>
              <a:t>ius</a:t>
            </a:r>
            <a:r>
              <a:rPr lang="pt-PT" sz="1800" dirty="0">
                <a:latin typeface="Georgia" panose="02040502050405020303" pitchFamily="18" charset="0"/>
              </a:rPr>
              <a:t> soluta </a:t>
            </a:r>
            <a:r>
              <a:rPr lang="pt-PT" sz="1800" dirty="0" err="1">
                <a:latin typeface="Georgia" panose="02040502050405020303" pitchFamily="18" charset="0"/>
              </a:rPr>
              <a:t>discere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at</a:t>
            </a:r>
            <a:r>
              <a:rPr lang="pt-PT" sz="1800" dirty="0">
                <a:latin typeface="Georgia" panose="02040502050405020303" pitchFamily="18" charset="0"/>
              </a:rPr>
              <a:t>. </a:t>
            </a:r>
            <a:r>
              <a:rPr lang="pt-PT" sz="1800" dirty="0" err="1">
                <a:latin typeface="Georgia" panose="02040502050405020303" pitchFamily="18" charset="0"/>
              </a:rPr>
              <a:t>Et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his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tota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quas</a:t>
            </a:r>
            <a:r>
              <a:rPr lang="pt-PT" sz="1800" dirty="0">
                <a:latin typeface="Georgia" panose="02040502050405020303" pitchFamily="18" charset="0"/>
              </a:rPr>
              <a:t>, qui </a:t>
            </a:r>
            <a:r>
              <a:rPr lang="pt-PT" sz="1800" dirty="0" err="1">
                <a:latin typeface="Georgia" panose="02040502050405020303" pitchFamily="18" charset="0"/>
              </a:rPr>
              <a:t>an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natum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aliquip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reformidans</a:t>
            </a:r>
            <a:r>
              <a:rPr lang="pt-PT" sz="1800" dirty="0">
                <a:latin typeface="Georgia" panose="02040502050405020303" pitchFamily="18" charset="0"/>
              </a:rPr>
              <a:t>, per </a:t>
            </a:r>
            <a:r>
              <a:rPr lang="pt-PT" sz="1800" dirty="0" err="1">
                <a:latin typeface="Georgia" panose="02040502050405020303" pitchFamily="18" charset="0"/>
              </a:rPr>
              <a:t>menandri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evertitur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et</a:t>
            </a:r>
            <a:r>
              <a:rPr lang="pt-PT" sz="1800" dirty="0">
                <a:latin typeface="Georgia" panose="02040502050405020303" pitchFamily="18" charset="0"/>
              </a:rPr>
              <a:t>. Ut vim </a:t>
            </a:r>
            <a:r>
              <a:rPr lang="pt-PT" sz="1800" dirty="0" err="1">
                <a:latin typeface="Georgia" panose="02040502050405020303" pitchFamily="18" charset="0"/>
              </a:rPr>
              <a:t>ceteros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insolens</a:t>
            </a:r>
            <a:r>
              <a:rPr lang="pt-PT" sz="1800" dirty="0">
                <a:latin typeface="Georgia" panose="02040502050405020303" pitchFamily="18" charset="0"/>
              </a:rPr>
              <a:t>, vis cu </a:t>
            </a:r>
            <a:r>
              <a:rPr lang="pt-PT" sz="1800" dirty="0" err="1">
                <a:latin typeface="Georgia" panose="02040502050405020303" pitchFamily="18" charset="0"/>
              </a:rPr>
              <a:t>dolor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maiorum</a:t>
            </a:r>
            <a:r>
              <a:rPr lang="pt-PT" sz="1800" dirty="0">
                <a:latin typeface="Georgia" panose="02040502050405020303" pitchFamily="18" charset="0"/>
              </a:rPr>
              <a:t>, </a:t>
            </a:r>
            <a:r>
              <a:rPr lang="pt-PT" sz="1800" dirty="0" err="1">
                <a:latin typeface="Georgia" panose="02040502050405020303" pitchFamily="18" charset="0"/>
              </a:rPr>
              <a:t>ius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nonumy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omnesque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intellegat</a:t>
            </a:r>
            <a:r>
              <a:rPr lang="pt-PT" sz="1800" dirty="0">
                <a:latin typeface="Georgia" panose="02040502050405020303" pitchFamily="18" charset="0"/>
              </a:rPr>
              <a:t> ei. </a:t>
            </a:r>
            <a:r>
              <a:rPr lang="pt-PT" sz="1800" dirty="0" err="1">
                <a:latin typeface="Georgia" panose="02040502050405020303" pitchFamily="18" charset="0"/>
              </a:rPr>
              <a:t>Vel</a:t>
            </a:r>
            <a:r>
              <a:rPr lang="pt-PT" sz="1800" dirty="0">
                <a:latin typeface="Georgia" panose="02040502050405020303" pitchFamily="18" charset="0"/>
              </a:rPr>
              <a:t> eu </a:t>
            </a:r>
            <a:r>
              <a:rPr lang="pt-PT" sz="1800" dirty="0" err="1">
                <a:latin typeface="Georgia" panose="02040502050405020303" pitchFamily="18" charset="0"/>
              </a:rPr>
              <a:t>falli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sonet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laudem</a:t>
            </a:r>
            <a:r>
              <a:rPr lang="pt-PT" sz="1800" dirty="0">
                <a:latin typeface="Georgia" panose="02040502050405020303" pitchFamily="18" charset="0"/>
              </a:rPr>
              <a:t>, </a:t>
            </a:r>
            <a:r>
              <a:rPr lang="pt-PT" sz="1800" dirty="0" err="1">
                <a:latin typeface="Georgia" panose="02040502050405020303" pitchFamily="18" charset="0"/>
              </a:rPr>
              <a:t>pri</a:t>
            </a:r>
            <a:r>
              <a:rPr lang="pt-PT" sz="1800" dirty="0">
                <a:latin typeface="Georgia" panose="02040502050405020303" pitchFamily="18" charset="0"/>
              </a:rPr>
              <a:t> te </a:t>
            </a:r>
            <a:r>
              <a:rPr lang="pt-PT" sz="1800" dirty="0" err="1">
                <a:latin typeface="Georgia" panose="02040502050405020303" pitchFamily="18" charset="0"/>
              </a:rPr>
              <a:t>inimicus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facilisis</a:t>
            </a:r>
            <a:r>
              <a:rPr lang="pt-PT" sz="1800" dirty="0">
                <a:latin typeface="Georgia" panose="02040502050405020303" pitchFamily="18" charset="0"/>
              </a:rPr>
              <a:t>. Quo </a:t>
            </a:r>
            <a:r>
              <a:rPr lang="pt-PT" sz="1800" dirty="0" err="1">
                <a:latin typeface="Georgia" panose="02040502050405020303" pitchFamily="18" charset="0"/>
              </a:rPr>
              <a:t>inermis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electram</a:t>
            </a:r>
            <a:r>
              <a:rPr lang="pt-PT" sz="1800" dirty="0">
                <a:latin typeface="Georgia" panose="02040502050405020303" pitchFamily="18" charset="0"/>
              </a:rPr>
              <a:t> no, vim ei </a:t>
            </a:r>
            <a:r>
              <a:rPr lang="pt-PT" sz="1800" dirty="0" err="1">
                <a:latin typeface="Georgia" panose="02040502050405020303" pitchFamily="18" charset="0"/>
              </a:rPr>
              <a:t>diam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vocent</a:t>
            </a:r>
            <a:r>
              <a:rPr lang="pt-PT" sz="1800" dirty="0">
                <a:latin typeface="Georgia" panose="02040502050405020303" pitchFamily="18" charset="0"/>
              </a:rPr>
              <a:t>.</a:t>
            </a:r>
          </a:p>
          <a:p>
            <a:pPr algn="just"/>
            <a:endParaRPr lang="pt-PT" sz="1800" dirty="0">
              <a:latin typeface="Georgia" panose="02040502050405020303" pitchFamily="18" charset="0"/>
            </a:endParaRPr>
          </a:p>
          <a:p>
            <a:pPr algn="just"/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Est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graeci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commune</a:t>
            </a:r>
            <a:r>
              <a:rPr lang="pt-PT" sz="1800" dirty="0">
                <a:latin typeface="Georgia" panose="02040502050405020303" pitchFamily="18" charset="0"/>
              </a:rPr>
              <a:t> ei. No </a:t>
            </a:r>
            <a:r>
              <a:rPr lang="pt-PT" sz="1800" dirty="0" err="1">
                <a:latin typeface="Georgia" panose="02040502050405020303" pitchFamily="18" charset="0"/>
              </a:rPr>
              <a:t>civibus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fastidii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singulis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nam</a:t>
            </a:r>
            <a:r>
              <a:rPr lang="pt-PT" sz="1800" dirty="0">
                <a:latin typeface="Georgia" panose="02040502050405020303" pitchFamily="18" charset="0"/>
              </a:rPr>
              <a:t>. </a:t>
            </a:r>
            <a:r>
              <a:rPr lang="pt-PT" sz="1800" dirty="0" err="1">
                <a:latin typeface="Georgia" panose="02040502050405020303" pitchFamily="18" charset="0"/>
              </a:rPr>
              <a:t>At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enim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graeco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dissentiunt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mei</a:t>
            </a:r>
            <a:r>
              <a:rPr lang="pt-PT" sz="1800" dirty="0">
                <a:latin typeface="Georgia" panose="02040502050405020303" pitchFamily="18" charset="0"/>
              </a:rPr>
              <a:t>, eu </a:t>
            </a:r>
            <a:r>
              <a:rPr lang="pt-PT" sz="1800" dirty="0" err="1">
                <a:latin typeface="Georgia" panose="02040502050405020303" pitchFamily="18" charset="0"/>
              </a:rPr>
              <a:t>ius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invidunt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deseruisse</a:t>
            </a:r>
            <a:r>
              <a:rPr lang="pt-PT" sz="1800" dirty="0">
                <a:latin typeface="Georgia" panose="02040502050405020303" pitchFamily="18" charset="0"/>
              </a:rPr>
              <a:t>. </a:t>
            </a:r>
            <a:r>
              <a:rPr lang="pt-PT" sz="1800" dirty="0" err="1">
                <a:latin typeface="Georgia" panose="02040502050405020303" pitchFamily="18" charset="0"/>
              </a:rPr>
              <a:t>Possim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dignissim</a:t>
            </a:r>
            <a:r>
              <a:rPr lang="pt-PT" sz="1800" dirty="0">
                <a:latin typeface="Georgia" panose="02040502050405020303" pitchFamily="18" charset="0"/>
              </a:rPr>
              <a:t> eu </a:t>
            </a:r>
            <a:r>
              <a:rPr lang="pt-PT" sz="1800" dirty="0" err="1">
                <a:latin typeface="Georgia" panose="02040502050405020303" pitchFamily="18" charset="0"/>
              </a:rPr>
              <a:t>nam</a:t>
            </a:r>
            <a:r>
              <a:rPr lang="pt-PT" sz="1800" dirty="0">
                <a:latin typeface="Georgia" panose="02040502050405020303" pitchFamily="18" charset="0"/>
              </a:rPr>
              <a:t>. </a:t>
            </a:r>
            <a:r>
              <a:rPr lang="pt-PT" sz="1800" dirty="0" err="1">
                <a:latin typeface="Georgia" panose="02040502050405020303" pitchFamily="18" charset="0"/>
              </a:rPr>
              <a:t>Sea</a:t>
            </a:r>
            <a:r>
              <a:rPr lang="pt-PT" sz="1800" dirty="0">
                <a:latin typeface="Georgia" panose="02040502050405020303" pitchFamily="18" charset="0"/>
              </a:rPr>
              <a:t> te </a:t>
            </a:r>
            <a:r>
              <a:rPr lang="pt-PT" sz="1800" dirty="0" err="1">
                <a:latin typeface="Georgia" panose="02040502050405020303" pitchFamily="18" charset="0"/>
              </a:rPr>
              <a:t>placerat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hendrerit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tincidunt</a:t>
            </a:r>
            <a:r>
              <a:rPr lang="pt-PT" sz="1800" dirty="0">
                <a:latin typeface="Georgia" panose="02040502050405020303" pitchFamily="18" charset="0"/>
              </a:rPr>
              <a:t>, </a:t>
            </a:r>
            <a:r>
              <a:rPr lang="pt-PT" sz="1800" dirty="0" err="1">
                <a:latin typeface="Georgia" panose="02040502050405020303" pitchFamily="18" charset="0"/>
              </a:rPr>
              <a:t>doming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quidam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timeam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sea</a:t>
            </a:r>
            <a:r>
              <a:rPr lang="pt-PT" sz="1800" dirty="0">
                <a:latin typeface="Georgia" panose="02040502050405020303" pitchFamily="18" charset="0"/>
              </a:rPr>
              <a:t> in. </a:t>
            </a:r>
            <a:r>
              <a:rPr lang="pt-PT" sz="1800" dirty="0" err="1">
                <a:latin typeface="Georgia" panose="02040502050405020303" pitchFamily="18" charset="0"/>
              </a:rPr>
              <a:t>Mea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quas</a:t>
            </a:r>
            <a:r>
              <a:rPr lang="pt-PT" sz="1800" dirty="0">
                <a:latin typeface="Georgia" panose="02040502050405020303" pitchFamily="18" charset="0"/>
              </a:rPr>
              <a:t> probo </a:t>
            </a:r>
            <a:r>
              <a:rPr lang="pt-PT" sz="1800" dirty="0" err="1">
                <a:latin typeface="Georgia" panose="02040502050405020303" pitchFamily="18" charset="0"/>
              </a:rPr>
              <a:t>offendit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et</a:t>
            </a:r>
            <a:r>
              <a:rPr lang="pt-PT" sz="1800" dirty="0">
                <a:latin typeface="Georgia" panose="02040502050405020303" pitchFamily="18" charset="0"/>
              </a:rPr>
              <a:t>. </a:t>
            </a:r>
            <a:r>
              <a:rPr lang="pt-PT" sz="1800" dirty="0" err="1">
                <a:latin typeface="Georgia" panose="02040502050405020303" pitchFamily="18" charset="0"/>
              </a:rPr>
              <a:t>Sed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ea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doming</a:t>
            </a:r>
            <a:r>
              <a:rPr lang="pt-PT" sz="1800" dirty="0">
                <a:latin typeface="Georgia" panose="02040502050405020303" pitchFamily="18" charset="0"/>
              </a:rPr>
              <a:t> urbanitas </a:t>
            </a:r>
            <a:r>
              <a:rPr lang="pt-PT" sz="1800" dirty="0" err="1">
                <a:latin typeface="Georgia" panose="02040502050405020303" pitchFamily="18" charset="0"/>
              </a:rPr>
              <a:t>scribentur</a:t>
            </a:r>
            <a:r>
              <a:rPr lang="pt-PT" sz="1800" dirty="0">
                <a:latin typeface="Georgia" panose="02040502050405020303" pitchFamily="18" charset="0"/>
              </a:rPr>
              <a:t>, </a:t>
            </a:r>
            <a:r>
              <a:rPr lang="pt-PT" sz="1800" dirty="0" err="1">
                <a:latin typeface="Georgia" panose="02040502050405020303" pitchFamily="18" charset="0"/>
              </a:rPr>
              <a:t>fastidii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ocurreret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ne</a:t>
            </a:r>
            <a:r>
              <a:rPr lang="pt-PT" sz="1800" dirty="0">
                <a:latin typeface="Georgia" panose="02040502050405020303" pitchFamily="18" charset="0"/>
              </a:rPr>
              <a:t> quo, </a:t>
            </a:r>
            <a:r>
              <a:rPr lang="pt-PT" sz="1800" dirty="0" err="1">
                <a:latin typeface="Georgia" panose="02040502050405020303" pitchFamily="18" charset="0"/>
              </a:rPr>
              <a:t>sea</a:t>
            </a:r>
            <a:r>
              <a:rPr lang="pt-PT" sz="1800" dirty="0">
                <a:latin typeface="Georgia" panose="02040502050405020303" pitchFamily="18" charset="0"/>
              </a:rPr>
              <a:t> no </a:t>
            </a:r>
            <a:r>
              <a:rPr lang="pt-PT" sz="1800" dirty="0" err="1">
                <a:latin typeface="Georgia" panose="02040502050405020303" pitchFamily="18" charset="0"/>
              </a:rPr>
              <a:t>etiam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qualisque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inciderint</a:t>
            </a:r>
            <a:r>
              <a:rPr lang="pt-PT" sz="1800" dirty="0">
                <a:latin typeface="Georgia" panose="02040502050405020303" pitchFamily="18" charset="0"/>
              </a:rPr>
              <a:t>.</a:t>
            </a:r>
          </a:p>
          <a:p>
            <a:pPr algn="just"/>
            <a:endParaRPr lang="pt-PT" sz="1800" dirty="0">
              <a:latin typeface="Georgia" panose="02040502050405020303" pitchFamily="18" charset="0"/>
            </a:endParaRPr>
          </a:p>
          <a:p>
            <a:pPr algn="just"/>
            <a:r>
              <a:rPr lang="pt-PT" sz="1800" dirty="0">
                <a:latin typeface="Georgia" panose="02040502050405020303" pitchFamily="18" charset="0"/>
              </a:rPr>
              <a:t> Id </a:t>
            </a:r>
            <a:r>
              <a:rPr lang="pt-PT" sz="1800" dirty="0" err="1">
                <a:latin typeface="Georgia" panose="02040502050405020303" pitchFamily="18" charset="0"/>
              </a:rPr>
              <a:t>est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democritum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delicatissimi</a:t>
            </a:r>
            <a:r>
              <a:rPr lang="pt-PT" sz="1800" dirty="0">
                <a:latin typeface="Georgia" panose="02040502050405020303" pitchFamily="18" charset="0"/>
              </a:rPr>
              <a:t>. </a:t>
            </a:r>
            <a:r>
              <a:rPr lang="pt-PT" sz="1800" dirty="0" err="1">
                <a:latin typeface="Georgia" panose="02040502050405020303" pitchFamily="18" charset="0"/>
              </a:rPr>
              <a:t>Has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an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purto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volutpat</a:t>
            </a:r>
            <a:r>
              <a:rPr lang="pt-PT" sz="1800" dirty="0">
                <a:latin typeface="Georgia" panose="02040502050405020303" pitchFamily="18" charset="0"/>
              </a:rPr>
              <a:t>. Pro </a:t>
            </a:r>
            <a:r>
              <a:rPr lang="pt-PT" sz="1800" dirty="0" err="1">
                <a:latin typeface="Georgia" panose="02040502050405020303" pitchFamily="18" charset="0"/>
              </a:rPr>
              <a:t>at</a:t>
            </a:r>
            <a:r>
              <a:rPr lang="pt-PT" sz="1800" dirty="0">
                <a:latin typeface="Georgia" panose="02040502050405020303" pitchFamily="18" charset="0"/>
              </a:rPr>
              <a:t> errem soluta, per </a:t>
            </a:r>
            <a:r>
              <a:rPr lang="pt-PT" sz="1800" dirty="0" err="1">
                <a:latin typeface="Georgia" panose="02040502050405020303" pitchFamily="18" charset="0"/>
              </a:rPr>
              <a:t>ex</a:t>
            </a:r>
            <a:r>
              <a:rPr lang="pt-PT" sz="1800" dirty="0">
                <a:latin typeface="Georgia" panose="02040502050405020303" pitchFamily="18" charset="0"/>
              </a:rPr>
              <a:t> quem </a:t>
            </a:r>
            <a:r>
              <a:rPr lang="pt-PT" sz="1800" dirty="0" err="1">
                <a:latin typeface="Georgia" panose="02040502050405020303" pitchFamily="18" charset="0"/>
              </a:rPr>
              <a:t>ornatus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delicatissimi</a:t>
            </a:r>
            <a:r>
              <a:rPr lang="pt-PT" sz="1800" dirty="0">
                <a:latin typeface="Georgia" panose="02040502050405020303" pitchFamily="18" charset="0"/>
              </a:rPr>
              <a:t>, </a:t>
            </a:r>
            <a:r>
              <a:rPr lang="pt-PT" sz="1800" dirty="0" err="1">
                <a:latin typeface="Georgia" panose="02040502050405020303" pitchFamily="18" charset="0"/>
              </a:rPr>
              <a:t>mei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ex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adhuc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consequuntur</a:t>
            </a:r>
            <a:r>
              <a:rPr lang="pt-PT" sz="1800" dirty="0">
                <a:latin typeface="Georgia" panose="02040502050405020303" pitchFamily="18" charset="0"/>
              </a:rPr>
              <a:t>. </a:t>
            </a:r>
            <a:r>
              <a:rPr lang="pt-PT" sz="1800" dirty="0" err="1">
                <a:latin typeface="Georgia" panose="02040502050405020303" pitchFamily="18" charset="0"/>
              </a:rPr>
              <a:t>Has</a:t>
            </a:r>
            <a:r>
              <a:rPr lang="pt-PT" sz="1800" dirty="0">
                <a:latin typeface="Georgia" panose="02040502050405020303" pitchFamily="18" charset="0"/>
              </a:rPr>
              <a:t> decore </a:t>
            </a:r>
            <a:r>
              <a:rPr lang="pt-PT" sz="1800" dirty="0" err="1">
                <a:latin typeface="Georgia" panose="02040502050405020303" pitchFamily="18" charset="0"/>
              </a:rPr>
              <a:t>moderatius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ea</a:t>
            </a:r>
            <a:r>
              <a:rPr lang="pt-PT" sz="1800" dirty="0">
                <a:latin typeface="Georgia" panose="02040502050405020303" pitchFamily="18" charset="0"/>
              </a:rPr>
              <a:t>, </a:t>
            </a:r>
            <a:r>
              <a:rPr lang="pt-PT" sz="1800" dirty="0" err="1">
                <a:latin typeface="Georgia" panose="02040502050405020303" pitchFamily="18" charset="0"/>
              </a:rPr>
              <a:t>vel</a:t>
            </a:r>
            <a:r>
              <a:rPr lang="pt-PT" sz="1800" dirty="0">
                <a:latin typeface="Georgia" panose="02040502050405020303" pitchFamily="18" charset="0"/>
              </a:rPr>
              <a:t> ad </a:t>
            </a:r>
            <a:r>
              <a:rPr lang="pt-PT" sz="1800" dirty="0" err="1">
                <a:latin typeface="Georgia" panose="02040502050405020303" pitchFamily="18" charset="0"/>
              </a:rPr>
              <a:t>molestie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dignissim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comprehensam</a:t>
            </a:r>
            <a:r>
              <a:rPr lang="pt-PT" sz="1800" dirty="0">
                <a:latin typeface="Georgia" panose="02040502050405020303" pitchFamily="18" charset="0"/>
              </a:rPr>
              <a:t>, </a:t>
            </a:r>
            <a:r>
              <a:rPr lang="pt-PT" sz="1800" dirty="0" err="1">
                <a:latin typeface="Georgia" panose="02040502050405020303" pitchFamily="18" charset="0"/>
              </a:rPr>
              <a:t>vel</a:t>
            </a:r>
            <a:r>
              <a:rPr lang="pt-PT" sz="1800" dirty="0">
                <a:latin typeface="Georgia" panose="02040502050405020303" pitchFamily="18" charset="0"/>
              </a:rPr>
              <a:t> in fabulas </a:t>
            </a:r>
            <a:r>
              <a:rPr lang="pt-PT" sz="1800" dirty="0" err="1">
                <a:latin typeface="Georgia" panose="02040502050405020303" pitchFamily="18" charset="0"/>
              </a:rPr>
              <a:t>dolorem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epicuri</a:t>
            </a:r>
            <a:r>
              <a:rPr lang="pt-PT" sz="1800" dirty="0">
                <a:latin typeface="Georgia" panose="02040502050405020303" pitchFamily="18" charset="0"/>
              </a:rPr>
              <a:t>. Posse </a:t>
            </a:r>
            <a:r>
              <a:rPr lang="pt-PT" sz="1800" dirty="0" err="1">
                <a:latin typeface="Georgia" panose="02040502050405020303" pitchFamily="18" charset="0"/>
              </a:rPr>
              <a:t>voluptaria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has</a:t>
            </a:r>
            <a:r>
              <a:rPr lang="pt-PT" sz="1800" dirty="0">
                <a:latin typeface="Georgia" panose="02040502050405020303" pitchFamily="18" charset="0"/>
              </a:rPr>
              <a:t> ei, </a:t>
            </a:r>
            <a:r>
              <a:rPr lang="pt-PT" sz="1800" dirty="0" err="1">
                <a:latin typeface="Georgia" panose="02040502050405020303" pitchFamily="18" charset="0"/>
              </a:rPr>
              <a:t>sed</a:t>
            </a:r>
            <a:r>
              <a:rPr lang="pt-PT" sz="1800" dirty="0">
                <a:latin typeface="Georgia" panose="02040502050405020303" pitchFamily="18" charset="0"/>
              </a:rPr>
              <a:t> ignota </a:t>
            </a:r>
            <a:r>
              <a:rPr lang="pt-PT" sz="1800" dirty="0" err="1">
                <a:latin typeface="Georgia" panose="02040502050405020303" pitchFamily="18" charset="0"/>
              </a:rPr>
              <a:t>nostrud</a:t>
            </a:r>
            <a:r>
              <a:rPr lang="pt-PT" sz="1800" dirty="0">
                <a:latin typeface="Georgia" panose="02040502050405020303" pitchFamily="18" charset="0"/>
              </a:rPr>
              <a:t> in, quo eu augue </a:t>
            </a:r>
            <a:r>
              <a:rPr lang="pt-PT" sz="1800" dirty="0" err="1">
                <a:latin typeface="Georgia" panose="02040502050405020303" pitchFamily="18" charset="0"/>
              </a:rPr>
              <a:t>dicunt</a:t>
            </a:r>
            <a:r>
              <a:rPr lang="pt-PT" sz="1800" dirty="0">
                <a:latin typeface="Georgia" panose="02040502050405020303" pitchFamily="18" charset="0"/>
              </a:rPr>
              <a:t>.</a:t>
            </a:r>
          </a:p>
          <a:p>
            <a:pPr algn="just"/>
            <a:endParaRPr lang="pt-PT" sz="1800" dirty="0">
              <a:latin typeface="Georgia" panose="02040502050405020303" pitchFamily="18" charset="0"/>
            </a:endParaRPr>
          </a:p>
          <a:p>
            <a:pPr algn="just"/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Eam</a:t>
            </a:r>
            <a:r>
              <a:rPr lang="pt-PT" sz="1800" dirty="0">
                <a:latin typeface="Georgia" panose="02040502050405020303" pitchFamily="18" charset="0"/>
              </a:rPr>
              <a:t> ad </a:t>
            </a:r>
            <a:r>
              <a:rPr lang="pt-PT" sz="1800" dirty="0" err="1">
                <a:latin typeface="Georgia" panose="02040502050405020303" pitchFamily="18" charset="0"/>
              </a:rPr>
              <a:t>quidam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delicatissimi</a:t>
            </a:r>
            <a:r>
              <a:rPr lang="pt-PT" sz="1800" dirty="0">
                <a:latin typeface="Georgia" panose="02040502050405020303" pitchFamily="18" charset="0"/>
              </a:rPr>
              <a:t>, </a:t>
            </a:r>
            <a:r>
              <a:rPr lang="pt-PT" sz="1800" dirty="0" err="1">
                <a:latin typeface="Georgia" panose="02040502050405020303" pitchFamily="18" charset="0"/>
              </a:rPr>
              <a:t>doming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inimicus</a:t>
            </a:r>
            <a:r>
              <a:rPr lang="pt-PT" sz="1800" dirty="0">
                <a:latin typeface="Georgia" panose="02040502050405020303" pitchFamily="18" charset="0"/>
              </a:rPr>
              <a:t> ei per, </a:t>
            </a:r>
            <a:r>
              <a:rPr lang="pt-PT" sz="1800" dirty="0" err="1">
                <a:latin typeface="Georgia" panose="02040502050405020303" pitchFamily="18" charset="0"/>
              </a:rPr>
              <a:t>eum</a:t>
            </a:r>
            <a:r>
              <a:rPr lang="pt-PT" sz="1800" dirty="0">
                <a:latin typeface="Georgia" panose="02040502050405020303" pitchFamily="18" charset="0"/>
              </a:rPr>
              <a:t> viris </a:t>
            </a:r>
            <a:r>
              <a:rPr lang="pt-PT" sz="1800" dirty="0" err="1">
                <a:latin typeface="Georgia" panose="02040502050405020303" pitchFamily="18" charset="0"/>
              </a:rPr>
              <a:t>recteque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explicari</a:t>
            </a:r>
            <a:r>
              <a:rPr lang="pt-PT" sz="1800" dirty="0">
                <a:latin typeface="Georgia" panose="02040502050405020303" pitchFamily="18" charset="0"/>
              </a:rPr>
              <a:t> in. </a:t>
            </a:r>
            <a:r>
              <a:rPr lang="pt-PT" sz="1800" dirty="0" err="1">
                <a:latin typeface="Georgia" panose="02040502050405020303" pitchFamily="18" charset="0"/>
              </a:rPr>
              <a:t>Tibique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adversarium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ne</a:t>
            </a:r>
            <a:r>
              <a:rPr lang="pt-PT" sz="1800" dirty="0">
                <a:latin typeface="Georgia" panose="02040502050405020303" pitchFamily="18" charset="0"/>
              </a:rPr>
              <a:t> duo, qui eu </a:t>
            </a:r>
            <a:r>
              <a:rPr lang="pt-PT" sz="1800" dirty="0" err="1">
                <a:latin typeface="Georgia" panose="02040502050405020303" pitchFamily="18" charset="0"/>
              </a:rPr>
              <a:t>quidam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principes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cotidieque</a:t>
            </a:r>
            <a:r>
              <a:rPr lang="pt-PT" sz="1800" dirty="0">
                <a:latin typeface="Georgia" panose="02040502050405020303" pitchFamily="18" charset="0"/>
              </a:rPr>
              <a:t>. </a:t>
            </a:r>
            <a:r>
              <a:rPr lang="pt-PT" sz="1800" dirty="0" err="1">
                <a:latin typeface="Georgia" panose="02040502050405020303" pitchFamily="18" charset="0"/>
              </a:rPr>
              <a:t>Persius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euripidis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at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sit</a:t>
            </a:r>
            <a:r>
              <a:rPr lang="pt-PT" sz="1800" dirty="0">
                <a:latin typeface="Georgia" panose="02040502050405020303" pitchFamily="18" charset="0"/>
              </a:rPr>
              <a:t>. </a:t>
            </a:r>
            <a:r>
              <a:rPr lang="pt-PT" sz="1800" dirty="0" err="1">
                <a:latin typeface="Georgia" panose="02040502050405020303" pitchFamily="18" charset="0"/>
              </a:rPr>
              <a:t>Et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homero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minimum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mediocrem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has</a:t>
            </a:r>
            <a:r>
              <a:rPr lang="pt-PT" sz="1800" dirty="0">
                <a:latin typeface="Georgia" panose="02040502050405020303" pitchFamily="18" charset="0"/>
              </a:rPr>
              <a:t>, eu </a:t>
            </a:r>
            <a:r>
              <a:rPr lang="pt-PT" sz="1800" dirty="0" err="1">
                <a:latin typeface="Georgia" panose="02040502050405020303" pitchFamily="18" charset="0"/>
              </a:rPr>
              <a:t>eam</a:t>
            </a:r>
            <a:r>
              <a:rPr lang="pt-PT" sz="1800" dirty="0">
                <a:latin typeface="Georgia" panose="02040502050405020303" pitchFamily="18" charset="0"/>
              </a:rPr>
              <a:t> posse </a:t>
            </a:r>
            <a:r>
              <a:rPr lang="pt-PT" sz="1800" dirty="0" err="1">
                <a:latin typeface="Georgia" panose="02040502050405020303" pitchFamily="18" charset="0"/>
              </a:rPr>
              <a:t>sententiae</a:t>
            </a:r>
            <a:r>
              <a:rPr lang="pt-PT" sz="1800" dirty="0">
                <a:latin typeface="Georgia" panose="02040502050405020303" pitchFamily="18" charset="0"/>
              </a:rPr>
              <a:t>, cum </a:t>
            </a:r>
            <a:r>
              <a:rPr lang="pt-PT" sz="1800" dirty="0" err="1">
                <a:latin typeface="Georgia" panose="02040502050405020303" pitchFamily="18" charset="0"/>
              </a:rPr>
              <a:t>et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veniam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interpretaris</a:t>
            </a:r>
            <a:r>
              <a:rPr lang="pt-PT" sz="1800" dirty="0">
                <a:latin typeface="Georgia" panose="02040502050405020303" pitchFamily="18" charset="0"/>
              </a:rPr>
              <a:t>. Mel in modus </a:t>
            </a:r>
            <a:r>
              <a:rPr lang="pt-PT" sz="1800" dirty="0" err="1">
                <a:latin typeface="Georgia" panose="02040502050405020303" pitchFamily="18" charset="0"/>
              </a:rPr>
              <a:t>placerat</a:t>
            </a:r>
            <a:r>
              <a:rPr lang="pt-PT" sz="1800" dirty="0">
                <a:latin typeface="Georgia" panose="02040502050405020303" pitchFamily="18" charset="0"/>
              </a:rPr>
              <a:t>, te quem </a:t>
            </a:r>
            <a:r>
              <a:rPr lang="pt-PT" sz="1800" dirty="0" err="1">
                <a:latin typeface="Georgia" panose="02040502050405020303" pitchFamily="18" charset="0"/>
              </a:rPr>
              <a:t>inermis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veritus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pri</a:t>
            </a:r>
            <a:r>
              <a:rPr lang="pt-PT" sz="1800" dirty="0">
                <a:latin typeface="Georgia" panose="02040502050405020303" pitchFamily="18" charset="0"/>
              </a:rPr>
              <a:t>, ut </a:t>
            </a:r>
            <a:r>
              <a:rPr lang="pt-PT" sz="1800" dirty="0" err="1">
                <a:latin typeface="Georgia" panose="02040502050405020303" pitchFamily="18" charset="0"/>
              </a:rPr>
              <a:t>sonet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tractatos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repudiare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nam</a:t>
            </a:r>
            <a:r>
              <a:rPr lang="pt-PT" sz="1800" dirty="0">
                <a:latin typeface="Georgia" panose="02040502050405020303" pitchFamily="18" charset="0"/>
              </a:rPr>
              <a:t>. Eu </a:t>
            </a:r>
            <a:r>
              <a:rPr lang="pt-PT" sz="1800" dirty="0" err="1">
                <a:latin typeface="Georgia" panose="02040502050405020303" pitchFamily="18" charset="0"/>
              </a:rPr>
              <a:t>mea</a:t>
            </a:r>
            <a:r>
              <a:rPr lang="pt-PT" sz="1800" dirty="0">
                <a:latin typeface="Georgia" panose="02040502050405020303" pitchFamily="18" charset="0"/>
              </a:rPr>
              <a:t> modo </a:t>
            </a:r>
            <a:r>
              <a:rPr lang="pt-PT" sz="1800" dirty="0" err="1">
                <a:latin typeface="Georgia" panose="02040502050405020303" pitchFamily="18" charset="0"/>
              </a:rPr>
              <a:t>graeco</a:t>
            </a:r>
            <a:r>
              <a:rPr lang="pt-PT" sz="1800" dirty="0">
                <a:latin typeface="Georgia" panose="02040502050405020303" pitchFamily="18" charset="0"/>
              </a:rPr>
              <a:t>, </a:t>
            </a:r>
            <a:r>
              <a:rPr lang="pt-PT" sz="1800" dirty="0" err="1">
                <a:latin typeface="Georgia" panose="02040502050405020303" pitchFamily="18" charset="0"/>
              </a:rPr>
              <a:t>wisi</a:t>
            </a:r>
            <a:r>
              <a:rPr lang="pt-PT" sz="1800" dirty="0">
                <a:latin typeface="Georgia" panose="02040502050405020303" pitchFamily="18" charset="0"/>
              </a:rPr>
              <a:t> animal </a:t>
            </a:r>
            <a:r>
              <a:rPr lang="pt-PT" sz="1800" dirty="0" err="1">
                <a:latin typeface="Georgia" panose="02040502050405020303" pitchFamily="18" charset="0"/>
              </a:rPr>
              <a:t>sanctus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mei</a:t>
            </a:r>
            <a:r>
              <a:rPr lang="pt-PT" sz="1800" dirty="0">
                <a:latin typeface="Georgia" panose="02040502050405020303" pitchFamily="18" charset="0"/>
              </a:rPr>
              <a:t> no.</a:t>
            </a:r>
          </a:p>
          <a:p>
            <a:pPr algn="just"/>
            <a:endParaRPr lang="pt-PT" sz="1800" dirty="0">
              <a:latin typeface="Georgia" panose="02040502050405020303" pitchFamily="18" charset="0"/>
            </a:endParaRPr>
          </a:p>
          <a:p>
            <a:pPr algn="just"/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Vix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an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aliquid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torquatos</a:t>
            </a:r>
            <a:r>
              <a:rPr lang="pt-PT" sz="1800" dirty="0">
                <a:latin typeface="Georgia" panose="02040502050405020303" pitchFamily="18" charset="0"/>
              </a:rPr>
              <a:t>, </a:t>
            </a:r>
            <a:r>
              <a:rPr lang="pt-PT" sz="1800" dirty="0" err="1">
                <a:latin typeface="Georgia" panose="02040502050405020303" pitchFamily="18" charset="0"/>
              </a:rPr>
              <a:t>ea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pri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probatus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periculis</a:t>
            </a:r>
            <a:r>
              <a:rPr lang="pt-PT" sz="1800" dirty="0">
                <a:latin typeface="Georgia" panose="02040502050405020303" pitchFamily="18" charset="0"/>
              </a:rPr>
              <a:t>. Id </a:t>
            </a:r>
            <a:r>
              <a:rPr lang="pt-PT" sz="1800" dirty="0" err="1">
                <a:latin typeface="Georgia" panose="02040502050405020303" pitchFamily="18" charset="0"/>
              </a:rPr>
              <a:t>convenire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consulatu</a:t>
            </a:r>
            <a:r>
              <a:rPr lang="pt-PT" sz="1800" dirty="0">
                <a:latin typeface="Georgia" panose="02040502050405020303" pitchFamily="18" charset="0"/>
              </a:rPr>
              <a:t> per, </a:t>
            </a:r>
            <a:r>
              <a:rPr lang="pt-PT" sz="1800" dirty="0" err="1">
                <a:latin typeface="Georgia" panose="02040502050405020303" pitchFamily="18" charset="0"/>
              </a:rPr>
              <a:t>omnis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omnes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definitiones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nec</a:t>
            </a:r>
            <a:r>
              <a:rPr lang="pt-PT" sz="1800" dirty="0">
                <a:latin typeface="Georgia" panose="02040502050405020303" pitchFamily="18" charset="0"/>
              </a:rPr>
              <a:t> cu, ei cum </a:t>
            </a:r>
            <a:r>
              <a:rPr lang="pt-PT" sz="1800" dirty="0" err="1">
                <a:latin typeface="Georgia" panose="02040502050405020303" pitchFamily="18" charset="0"/>
              </a:rPr>
              <a:t>omittam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scripserit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deterruisset</a:t>
            </a:r>
            <a:r>
              <a:rPr lang="pt-PT" sz="1800" dirty="0">
                <a:latin typeface="Georgia" panose="02040502050405020303" pitchFamily="18" charset="0"/>
              </a:rPr>
              <a:t>. </a:t>
            </a:r>
            <a:r>
              <a:rPr lang="pt-PT" sz="1800" dirty="0" err="1">
                <a:latin typeface="Georgia" panose="02040502050405020303" pitchFamily="18" charset="0"/>
              </a:rPr>
              <a:t>Nemore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atomorum</a:t>
            </a:r>
            <a:r>
              <a:rPr lang="pt-PT" sz="1800" dirty="0">
                <a:latin typeface="Georgia" panose="02040502050405020303" pitchFamily="18" charset="0"/>
              </a:rPr>
              <a:t> dissentias id </a:t>
            </a:r>
            <a:r>
              <a:rPr lang="pt-PT" sz="1800" dirty="0" err="1">
                <a:latin typeface="Georgia" panose="02040502050405020303" pitchFamily="18" charset="0"/>
              </a:rPr>
              <a:t>sit</a:t>
            </a:r>
            <a:r>
              <a:rPr lang="pt-PT" sz="1800" dirty="0">
                <a:latin typeface="Georgia" panose="02040502050405020303" pitchFamily="18" charset="0"/>
              </a:rPr>
              <a:t>, </a:t>
            </a:r>
            <a:r>
              <a:rPr lang="pt-PT" sz="1800" dirty="0" err="1">
                <a:latin typeface="Georgia" panose="02040502050405020303" pitchFamily="18" charset="0"/>
              </a:rPr>
              <a:t>has</a:t>
            </a:r>
            <a:r>
              <a:rPr lang="pt-PT" sz="1800" dirty="0">
                <a:latin typeface="Georgia" panose="02040502050405020303" pitchFamily="18" charset="0"/>
              </a:rPr>
              <a:t> cu exerci </a:t>
            </a:r>
            <a:r>
              <a:rPr lang="pt-PT" sz="1800" dirty="0" err="1">
                <a:latin typeface="Georgia" panose="02040502050405020303" pitchFamily="18" charset="0"/>
              </a:rPr>
              <a:t>honestatis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definitiones</a:t>
            </a:r>
            <a:r>
              <a:rPr lang="pt-PT" sz="1800" dirty="0">
                <a:latin typeface="Georgia" panose="02040502050405020303" pitchFamily="18" charset="0"/>
              </a:rPr>
              <a:t>, ad </a:t>
            </a:r>
            <a:r>
              <a:rPr lang="pt-PT" sz="1800" dirty="0" err="1">
                <a:latin typeface="Georgia" panose="02040502050405020303" pitchFamily="18" charset="0"/>
              </a:rPr>
              <a:t>quod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elit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ius</a:t>
            </a:r>
            <a:r>
              <a:rPr lang="pt-PT" sz="1800" dirty="0">
                <a:latin typeface="Georgia" panose="02040502050405020303" pitchFamily="18" charset="0"/>
              </a:rPr>
              <a:t>. </a:t>
            </a:r>
            <a:r>
              <a:rPr lang="pt-PT" sz="1800" dirty="0" err="1">
                <a:latin typeface="Georgia" panose="02040502050405020303" pitchFamily="18" charset="0"/>
              </a:rPr>
              <a:t>Has</a:t>
            </a:r>
            <a:r>
              <a:rPr lang="pt-PT" sz="1800" dirty="0">
                <a:latin typeface="Georgia" panose="02040502050405020303" pitchFamily="18" charset="0"/>
              </a:rPr>
              <a:t> no </a:t>
            </a:r>
            <a:r>
              <a:rPr lang="pt-PT" sz="1800" dirty="0" err="1">
                <a:latin typeface="Georgia" panose="02040502050405020303" pitchFamily="18" charset="0"/>
              </a:rPr>
              <a:t>dolor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maluisset</a:t>
            </a:r>
            <a:r>
              <a:rPr lang="pt-PT" sz="1800" dirty="0">
                <a:latin typeface="Georgia" panose="02040502050405020303" pitchFamily="18" charset="0"/>
              </a:rPr>
              <a:t>. </a:t>
            </a:r>
            <a:r>
              <a:rPr lang="pt-PT" sz="1800" dirty="0" err="1">
                <a:latin typeface="Georgia" panose="02040502050405020303" pitchFamily="18" charset="0"/>
              </a:rPr>
              <a:t>Summo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epicuri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assueverit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et</a:t>
            </a:r>
            <a:r>
              <a:rPr lang="pt-PT" sz="1800" dirty="0">
                <a:latin typeface="Georgia" panose="02040502050405020303" pitchFamily="18" charset="0"/>
              </a:rPr>
              <a:t> est.</a:t>
            </a:r>
          </a:p>
          <a:p>
            <a:pPr algn="just"/>
            <a:endParaRPr lang="pt-PT" sz="1800" dirty="0">
              <a:latin typeface="Georgia" panose="02040502050405020303" pitchFamily="18" charset="0"/>
            </a:endParaRPr>
          </a:p>
          <a:p>
            <a:pPr algn="just"/>
            <a:r>
              <a:rPr lang="pt-PT" sz="1800" dirty="0">
                <a:latin typeface="Georgia" panose="02040502050405020303" pitchFamily="18" charset="0"/>
              </a:rPr>
              <a:t> Id </a:t>
            </a:r>
            <a:r>
              <a:rPr lang="pt-PT" sz="1800" dirty="0" err="1">
                <a:latin typeface="Georgia" panose="02040502050405020303" pitchFamily="18" charset="0"/>
              </a:rPr>
              <a:t>sonet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libris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meliore</a:t>
            </a:r>
            <a:r>
              <a:rPr lang="pt-PT" sz="1800" dirty="0">
                <a:latin typeface="Georgia" panose="02040502050405020303" pitchFamily="18" charset="0"/>
              </a:rPr>
              <a:t> vim, </a:t>
            </a:r>
            <a:r>
              <a:rPr lang="pt-PT" sz="1800" dirty="0" err="1">
                <a:latin typeface="Georgia" panose="02040502050405020303" pitchFamily="18" charset="0"/>
              </a:rPr>
              <a:t>adhuc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conceptam</a:t>
            </a:r>
            <a:r>
              <a:rPr lang="pt-PT" sz="1800" dirty="0">
                <a:latin typeface="Georgia" panose="02040502050405020303" pitchFamily="18" charset="0"/>
              </a:rPr>
              <a:t> ei mel. Eos vero </a:t>
            </a:r>
            <a:r>
              <a:rPr lang="pt-PT" sz="1800" dirty="0" err="1">
                <a:latin typeface="Georgia" panose="02040502050405020303" pitchFamily="18" charset="0"/>
              </a:rPr>
              <a:t>civibus</a:t>
            </a:r>
            <a:r>
              <a:rPr lang="pt-PT" sz="1800" dirty="0">
                <a:latin typeface="Georgia" panose="02040502050405020303" pitchFamily="18" charset="0"/>
              </a:rPr>
              <a:t> ei, </a:t>
            </a:r>
            <a:r>
              <a:rPr lang="pt-PT" sz="1800" dirty="0" err="1">
                <a:latin typeface="Georgia" panose="02040502050405020303" pitchFamily="18" charset="0"/>
              </a:rPr>
              <a:t>aliquid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appetere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tractatos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ne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sea</a:t>
            </a:r>
            <a:r>
              <a:rPr lang="pt-PT" sz="1800" dirty="0">
                <a:latin typeface="Georgia" panose="02040502050405020303" pitchFamily="18" charset="0"/>
              </a:rPr>
              <a:t>, </a:t>
            </a:r>
            <a:r>
              <a:rPr lang="pt-PT" sz="1800" dirty="0" err="1">
                <a:latin typeface="Georgia" panose="02040502050405020303" pitchFamily="18" charset="0"/>
              </a:rPr>
              <a:t>dolor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facilisi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et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eum</a:t>
            </a:r>
            <a:r>
              <a:rPr lang="pt-PT" sz="1800" dirty="0">
                <a:latin typeface="Georgia" panose="02040502050405020303" pitchFamily="18" charset="0"/>
              </a:rPr>
              <a:t>. </a:t>
            </a:r>
            <a:r>
              <a:rPr lang="pt-PT" sz="1800" dirty="0" err="1">
                <a:latin typeface="Georgia" panose="02040502050405020303" pitchFamily="18" charset="0"/>
              </a:rPr>
              <a:t>Ne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primis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virtute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mandamus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eos</a:t>
            </a:r>
            <a:r>
              <a:rPr lang="pt-PT" sz="1800" dirty="0">
                <a:latin typeface="Georgia" panose="02040502050405020303" pitchFamily="18" charset="0"/>
              </a:rPr>
              <a:t>. </a:t>
            </a:r>
            <a:r>
              <a:rPr lang="pt-PT" sz="1800" dirty="0" err="1">
                <a:latin typeface="Georgia" panose="02040502050405020303" pitchFamily="18" charset="0"/>
              </a:rPr>
              <a:t>Ludus</a:t>
            </a:r>
            <a:r>
              <a:rPr lang="pt-PT" sz="1800" dirty="0">
                <a:latin typeface="Georgia" panose="02040502050405020303" pitchFamily="18" charset="0"/>
              </a:rPr>
              <a:t> tantas ut duo. Ut </a:t>
            </a:r>
            <a:r>
              <a:rPr lang="pt-PT" sz="1800" dirty="0" err="1">
                <a:latin typeface="Georgia" panose="02040502050405020303" pitchFamily="18" charset="0"/>
              </a:rPr>
              <a:t>mutat</a:t>
            </a:r>
            <a:r>
              <a:rPr lang="pt-PT" sz="1800" dirty="0">
                <a:latin typeface="Georgia" panose="02040502050405020303" pitchFamily="18" charset="0"/>
              </a:rPr>
              <a:t> vitae tantas </a:t>
            </a:r>
            <a:r>
              <a:rPr lang="pt-PT" sz="1800" dirty="0" err="1">
                <a:latin typeface="Georgia" panose="02040502050405020303" pitchFamily="18" charset="0"/>
              </a:rPr>
              <a:t>est</a:t>
            </a:r>
            <a:r>
              <a:rPr lang="pt-PT" sz="1800" dirty="0">
                <a:latin typeface="Georgia" panose="02040502050405020303" pitchFamily="18" charset="0"/>
              </a:rPr>
              <a:t>, </a:t>
            </a:r>
            <a:r>
              <a:rPr lang="pt-PT" sz="1800" dirty="0" err="1">
                <a:latin typeface="Georgia" panose="02040502050405020303" pitchFamily="18" charset="0"/>
              </a:rPr>
              <a:t>vel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brute</a:t>
            </a:r>
            <a:r>
              <a:rPr lang="pt-PT" sz="1800" dirty="0">
                <a:latin typeface="Georgia" panose="02040502050405020303" pitchFamily="18" charset="0"/>
              </a:rPr>
              <a:t> porro </a:t>
            </a:r>
            <a:r>
              <a:rPr lang="pt-PT" sz="1800" dirty="0" err="1">
                <a:latin typeface="Georgia" panose="02040502050405020303" pitchFamily="18" charset="0"/>
              </a:rPr>
              <a:t>electram</a:t>
            </a:r>
            <a:r>
              <a:rPr lang="pt-PT" sz="1800" dirty="0">
                <a:latin typeface="Georgia" panose="02040502050405020303" pitchFamily="18" charset="0"/>
              </a:rPr>
              <a:t> ad, </a:t>
            </a:r>
            <a:r>
              <a:rPr lang="pt-PT" sz="1800" dirty="0" err="1">
                <a:latin typeface="Georgia" panose="02040502050405020303" pitchFamily="18" charset="0"/>
              </a:rPr>
              <a:t>ea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est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causae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molestie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suavitate</a:t>
            </a:r>
            <a:r>
              <a:rPr lang="pt-PT" sz="1800" dirty="0">
                <a:latin typeface="Georgia" panose="02040502050405020303" pitchFamily="18" charset="0"/>
              </a:rPr>
              <a:t>. </a:t>
            </a:r>
            <a:r>
              <a:rPr lang="pt-PT" sz="1800" dirty="0" err="1">
                <a:latin typeface="Georgia" panose="02040502050405020303" pitchFamily="18" charset="0"/>
              </a:rPr>
              <a:t>Putent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ornatus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ex</a:t>
            </a:r>
            <a:r>
              <a:rPr lang="pt-PT" sz="1800" dirty="0">
                <a:latin typeface="Georgia" panose="02040502050405020303" pitchFamily="18" charset="0"/>
              </a:rPr>
              <a:t> per, ad </a:t>
            </a:r>
            <a:r>
              <a:rPr lang="pt-PT" sz="1800" dirty="0" err="1">
                <a:latin typeface="Georgia" panose="02040502050405020303" pitchFamily="18" charset="0"/>
              </a:rPr>
              <a:t>his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nemore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antiopam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consequat</a:t>
            </a:r>
            <a:r>
              <a:rPr lang="pt-PT" sz="1800" dirty="0">
                <a:latin typeface="Georgia" panose="02040502050405020303" pitchFamily="18" charset="0"/>
              </a:rPr>
              <a:t>. Eu quo case </a:t>
            </a:r>
            <a:r>
              <a:rPr lang="pt-PT" sz="1800" dirty="0" err="1">
                <a:latin typeface="Georgia" panose="02040502050405020303" pitchFamily="18" charset="0"/>
              </a:rPr>
              <a:t>congue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percipitur</a:t>
            </a:r>
            <a:r>
              <a:rPr lang="pt-PT" sz="1800" dirty="0">
                <a:latin typeface="Georgia" panose="02040502050405020303" pitchFamily="18" charset="0"/>
              </a:rPr>
              <a:t>. </a:t>
            </a:r>
            <a:r>
              <a:rPr lang="pt-PT" sz="1800" dirty="0" err="1">
                <a:latin typeface="Georgia" panose="02040502050405020303" pitchFamily="18" charset="0"/>
              </a:rPr>
              <a:t>Nec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enim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agam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ex</a:t>
            </a:r>
            <a:r>
              <a:rPr lang="pt-PT" sz="1800" dirty="0">
                <a:latin typeface="Georgia" panose="02040502050405020303" pitchFamily="18" charset="0"/>
              </a:rPr>
              <a:t>, </a:t>
            </a:r>
            <a:r>
              <a:rPr lang="pt-PT" sz="1800" dirty="0" err="1">
                <a:latin typeface="Georgia" panose="02040502050405020303" pitchFamily="18" charset="0"/>
              </a:rPr>
              <a:t>conceptam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sadipscing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eum</a:t>
            </a:r>
            <a:r>
              <a:rPr lang="pt-PT" sz="1800" dirty="0">
                <a:latin typeface="Georgia" panose="02040502050405020303" pitchFamily="18" charset="0"/>
              </a:rPr>
              <a:t> no. </a:t>
            </a:r>
            <a:r>
              <a:rPr lang="pt-PT" sz="1800" dirty="0" err="1">
                <a:latin typeface="Georgia" panose="02040502050405020303" pitchFamily="18" charset="0"/>
              </a:rPr>
              <a:t>Ea</a:t>
            </a:r>
            <a:r>
              <a:rPr lang="pt-PT" sz="1800" dirty="0">
                <a:latin typeface="Georgia" panose="02040502050405020303" pitchFamily="18" charset="0"/>
              </a:rPr>
              <a:t> pro </a:t>
            </a:r>
            <a:r>
              <a:rPr lang="pt-PT" sz="1800" dirty="0" err="1">
                <a:latin typeface="Georgia" panose="02040502050405020303" pitchFamily="18" charset="0"/>
              </a:rPr>
              <a:t>molestie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recteque</a:t>
            </a:r>
            <a:r>
              <a:rPr lang="pt-PT" sz="1800" dirty="0">
                <a:latin typeface="Georgia" panose="02040502050405020303" pitchFamily="18" charset="0"/>
              </a:rPr>
              <a:t>. </a:t>
            </a:r>
            <a:r>
              <a:rPr lang="pt-PT" sz="1800" dirty="0" err="1">
                <a:latin typeface="Georgia" panose="02040502050405020303" pitchFamily="18" charset="0"/>
              </a:rPr>
              <a:t>Scripta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suscipiantur</a:t>
            </a:r>
            <a:r>
              <a:rPr lang="pt-PT" sz="1800" dirty="0">
                <a:latin typeface="Georgia" panose="02040502050405020303" pitchFamily="18" charset="0"/>
              </a:rPr>
              <a:t> no </a:t>
            </a:r>
            <a:r>
              <a:rPr lang="pt-PT" sz="1800" dirty="0" err="1">
                <a:latin typeface="Georgia" panose="02040502050405020303" pitchFamily="18" charset="0"/>
              </a:rPr>
              <a:t>eum</a:t>
            </a:r>
            <a:r>
              <a:rPr lang="pt-PT" sz="1800" dirty="0">
                <a:latin typeface="Georgia" panose="02040502050405020303" pitchFamily="18" charset="0"/>
              </a:rPr>
              <a:t>, </a:t>
            </a:r>
            <a:r>
              <a:rPr lang="pt-PT" sz="1800" dirty="0" err="1">
                <a:latin typeface="Georgia" panose="02040502050405020303" pitchFamily="18" charset="0"/>
              </a:rPr>
              <a:t>scaevola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apeirian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at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usu</a:t>
            </a:r>
            <a:r>
              <a:rPr lang="pt-PT" sz="1800" dirty="0">
                <a:latin typeface="Georgia" panose="02040502050405020303" pitchFamily="18" charset="0"/>
              </a:rPr>
              <a:t>. </a:t>
            </a:r>
            <a:r>
              <a:rPr lang="pt-PT" sz="1800" dirty="0" err="1">
                <a:latin typeface="Georgia" panose="02040502050405020303" pitchFamily="18" charset="0"/>
              </a:rPr>
              <a:t>Nam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commune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pertinax</a:t>
            </a:r>
            <a:r>
              <a:rPr lang="pt-PT" sz="1800" dirty="0">
                <a:latin typeface="Georgia" panose="02040502050405020303" pitchFamily="18" charset="0"/>
              </a:rPr>
              <a:t> ei, </a:t>
            </a:r>
            <a:r>
              <a:rPr lang="pt-PT" sz="1800" dirty="0" err="1">
                <a:latin typeface="Georgia" panose="02040502050405020303" pitchFamily="18" charset="0"/>
              </a:rPr>
              <a:t>ea</a:t>
            </a:r>
            <a:r>
              <a:rPr lang="pt-PT" sz="1800" dirty="0">
                <a:latin typeface="Georgia" panose="02040502050405020303" pitchFamily="18" charset="0"/>
              </a:rPr>
              <a:t> vim </a:t>
            </a:r>
            <a:r>
              <a:rPr lang="pt-PT" sz="1800" dirty="0" err="1">
                <a:latin typeface="Georgia" panose="02040502050405020303" pitchFamily="18" charset="0"/>
              </a:rPr>
              <a:t>facer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quaerendum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suscipiantur</a:t>
            </a:r>
            <a:r>
              <a:rPr lang="pt-PT" sz="1800" dirty="0">
                <a:latin typeface="Georgia" panose="02040502050405020303" pitchFamily="18" charset="0"/>
              </a:rPr>
              <a:t>. </a:t>
            </a:r>
            <a:r>
              <a:rPr lang="pt-PT" sz="1800" dirty="0" err="1">
                <a:latin typeface="Georgia" panose="02040502050405020303" pitchFamily="18" charset="0"/>
              </a:rPr>
              <a:t>Sit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tota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invidunt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tacimates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at</a:t>
            </a:r>
            <a:r>
              <a:rPr lang="pt-PT" sz="1800" dirty="0">
                <a:latin typeface="Georgia" panose="02040502050405020303" pitchFamily="18" charset="0"/>
              </a:rPr>
              <a:t>, te </a:t>
            </a:r>
            <a:r>
              <a:rPr lang="pt-PT" sz="1800" dirty="0" err="1">
                <a:latin typeface="Georgia" panose="02040502050405020303" pitchFamily="18" charset="0"/>
              </a:rPr>
              <a:t>mutat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causae</a:t>
            </a:r>
            <a:r>
              <a:rPr lang="pt-PT" sz="1800" dirty="0">
                <a:latin typeface="Georgia" panose="02040502050405020303" pitchFamily="18" charset="0"/>
              </a:rPr>
              <a:t> vim. </a:t>
            </a:r>
            <a:r>
              <a:rPr lang="pt-PT" sz="1800" dirty="0" err="1">
                <a:latin typeface="Georgia" panose="02040502050405020303" pitchFamily="18" charset="0"/>
              </a:rPr>
              <a:t>Mea</a:t>
            </a:r>
            <a:r>
              <a:rPr lang="pt-PT" sz="1800" dirty="0">
                <a:latin typeface="Georgia" panose="02040502050405020303" pitchFamily="18" charset="0"/>
              </a:rPr>
              <a:t> ei </a:t>
            </a:r>
            <a:r>
              <a:rPr lang="pt-PT" sz="1800" dirty="0" err="1">
                <a:latin typeface="Georgia" panose="02040502050405020303" pitchFamily="18" charset="0"/>
              </a:rPr>
              <a:t>idque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etiam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legendos</a:t>
            </a:r>
            <a:r>
              <a:rPr lang="pt-PT" sz="1800" dirty="0">
                <a:latin typeface="Georgia" panose="02040502050405020303" pitchFamily="18" charset="0"/>
              </a:rPr>
              <a:t>, </a:t>
            </a:r>
            <a:r>
              <a:rPr lang="pt-PT" sz="1800" dirty="0" err="1">
                <a:latin typeface="Georgia" panose="02040502050405020303" pitchFamily="18" charset="0"/>
              </a:rPr>
              <a:t>nibh</a:t>
            </a:r>
            <a:r>
              <a:rPr lang="pt-PT" sz="1800" dirty="0">
                <a:latin typeface="Georgia" panose="02040502050405020303" pitchFamily="18" charset="0"/>
              </a:rPr>
              <a:t> justo labore cum eu. </a:t>
            </a:r>
            <a:r>
              <a:rPr lang="pt-PT" sz="1800" dirty="0" err="1">
                <a:latin typeface="Georgia" panose="02040502050405020303" pitchFamily="18" charset="0"/>
              </a:rPr>
              <a:t>Vel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quod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vidisse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nostrud</a:t>
            </a:r>
            <a:r>
              <a:rPr lang="pt-PT" sz="1800" dirty="0">
                <a:latin typeface="Georgia" panose="02040502050405020303" pitchFamily="18" charset="0"/>
              </a:rPr>
              <a:t> ei. In duo </a:t>
            </a:r>
            <a:r>
              <a:rPr lang="pt-PT" sz="1800" dirty="0" err="1">
                <a:latin typeface="Georgia" panose="02040502050405020303" pitchFamily="18" charset="0"/>
              </a:rPr>
              <a:t>delicata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definitiones</a:t>
            </a:r>
            <a:r>
              <a:rPr lang="pt-PT" sz="1800" dirty="0">
                <a:latin typeface="Georgia" panose="02040502050405020303" pitchFamily="18" charset="0"/>
              </a:rPr>
              <a:t>, </a:t>
            </a:r>
            <a:r>
              <a:rPr lang="pt-PT" sz="1800" dirty="0" err="1">
                <a:latin typeface="Georgia" panose="02040502050405020303" pitchFamily="18" charset="0"/>
              </a:rPr>
              <a:t>alii</a:t>
            </a:r>
            <a:r>
              <a:rPr lang="pt-PT" sz="1800" dirty="0">
                <a:latin typeface="Georgia" panose="02040502050405020303" pitchFamily="18" charset="0"/>
              </a:rPr>
              <a:t> voluptua </a:t>
            </a:r>
            <a:r>
              <a:rPr lang="pt-PT" sz="1800" dirty="0" err="1">
                <a:latin typeface="Georgia" panose="02040502050405020303" pitchFamily="18" charset="0"/>
              </a:rPr>
              <a:t>lobortis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sit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at</a:t>
            </a:r>
            <a:r>
              <a:rPr lang="pt-PT" sz="1800" dirty="0">
                <a:latin typeface="Georgia" panose="02040502050405020303" pitchFamily="18" charset="0"/>
              </a:rPr>
              <a:t>, </a:t>
            </a:r>
            <a:r>
              <a:rPr lang="pt-PT" sz="1800" dirty="0" err="1">
                <a:latin typeface="Georgia" panose="02040502050405020303" pitchFamily="18" charset="0"/>
              </a:rPr>
              <a:t>nam</a:t>
            </a:r>
            <a:r>
              <a:rPr lang="pt-PT" sz="1800" dirty="0">
                <a:latin typeface="Georgia" panose="02040502050405020303" pitchFamily="18" charset="0"/>
              </a:rPr>
              <a:t> augue </a:t>
            </a:r>
            <a:r>
              <a:rPr lang="pt-PT" sz="1800" dirty="0" err="1">
                <a:latin typeface="Georgia" panose="02040502050405020303" pitchFamily="18" charset="0"/>
              </a:rPr>
              <a:t>dicta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veritus</a:t>
            </a:r>
            <a:r>
              <a:rPr lang="pt-PT" sz="1800" dirty="0">
                <a:latin typeface="Georgia" panose="02040502050405020303" pitchFamily="18" charset="0"/>
              </a:rPr>
              <a:t> ad.</a:t>
            </a:r>
          </a:p>
          <a:p>
            <a:pPr algn="just"/>
            <a:endParaRPr lang="pt-PT" sz="1800" dirty="0">
              <a:latin typeface="Georgia" panose="02040502050405020303" pitchFamily="18" charset="0"/>
            </a:endParaRPr>
          </a:p>
          <a:p>
            <a:pPr algn="just"/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Est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ex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nibh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ubique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recteque</a:t>
            </a:r>
            <a:r>
              <a:rPr lang="pt-PT" sz="1800" dirty="0">
                <a:latin typeface="Georgia" panose="02040502050405020303" pitchFamily="18" charset="0"/>
              </a:rPr>
              <a:t>. Vim </a:t>
            </a:r>
            <a:r>
              <a:rPr lang="pt-PT" sz="1800" dirty="0" err="1">
                <a:latin typeface="Georgia" panose="02040502050405020303" pitchFamily="18" charset="0"/>
              </a:rPr>
              <a:t>dicit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graeco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ne</a:t>
            </a:r>
            <a:r>
              <a:rPr lang="pt-PT" sz="1800" dirty="0">
                <a:latin typeface="Georgia" panose="02040502050405020303" pitchFamily="18" charset="0"/>
              </a:rPr>
              <a:t>, </a:t>
            </a:r>
            <a:r>
              <a:rPr lang="pt-PT" sz="1800" dirty="0" err="1">
                <a:latin typeface="Georgia" panose="02040502050405020303" pitchFamily="18" charset="0"/>
              </a:rPr>
              <a:t>et</a:t>
            </a:r>
            <a:r>
              <a:rPr lang="pt-PT" sz="1800" dirty="0">
                <a:latin typeface="Georgia" panose="02040502050405020303" pitchFamily="18" charset="0"/>
              </a:rPr>
              <a:t> qui </a:t>
            </a:r>
            <a:r>
              <a:rPr lang="pt-PT" sz="1800" dirty="0" err="1">
                <a:latin typeface="Georgia" panose="02040502050405020303" pitchFamily="18" charset="0"/>
              </a:rPr>
              <a:t>admodum</a:t>
            </a:r>
            <a:r>
              <a:rPr lang="pt-PT" sz="1800" dirty="0">
                <a:latin typeface="Georgia" panose="02040502050405020303" pitchFamily="18" charset="0"/>
              </a:rPr>
              <a:t> perpetua. Mel ei </a:t>
            </a:r>
            <a:r>
              <a:rPr lang="pt-PT" sz="1800" dirty="0" err="1">
                <a:latin typeface="Georgia" panose="02040502050405020303" pitchFamily="18" charset="0"/>
              </a:rPr>
              <a:t>tollit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propriae</a:t>
            </a:r>
            <a:r>
              <a:rPr lang="pt-PT" sz="1800" dirty="0">
                <a:latin typeface="Georgia" panose="02040502050405020303" pitchFamily="18" charset="0"/>
              </a:rPr>
              <a:t>, vim </a:t>
            </a:r>
            <a:r>
              <a:rPr lang="pt-PT" sz="1800" dirty="0" err="1">
                <a:latin typeface="Georgia" panose="02040502050405020303" pitchFamily="18" charset="0"/>
              </a:rPr>
              <a:t>ea</a:t>
            </a:r>
            <a:r>
              <a:rPr lang="pt-PT" sz="1800" dirty="0">
                <a:latin typeface="Georgia" panose="02040502050405020303" pitchFamily="18" charset="0"/>
              </a:rPr>
              <a:t> partem </a:t>
            </a:r>
            <a:r>
              <a:rPr lang="pt-PT" sz="1800" dirty="0" err="1">
                <a:latin typeface="Georgia" panose="02040502050405020303" pitchFamily="18" charset="0"/>
              </a:rPr>
              <a:t>volutpat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reprimique</a:t>
            </a:r>
            <a:r>
              <a:rPr lang="pt-PT" sz="1800" dirty="0">
                <a:latin typeface="Georgia" panose="02040502050405020303" pitchFamily="18" charset="0"/>
              </a:rPr>
              <a:t>. Cum </a:t>
            </a:r>
            <a:r>
              <a:rPr lang="pt-PT" sz="1800" dirty="0" err="1">
                <a:latin typeface="Georgia" panose="02040502050405020303" pitchFamily="18" charset="0"/>
              </a:rPr>
              <a:t>efficiantur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concludaturque</a:t>
            </a:r>
            <a:r>
              <a:rPr lang="pt-PT" sz="1800" dirty="0">
                <a:latin typeface="Georgia" panose="02040502050405020303" pitchFamily="18" charset="0"/>
              </a:rPr>
              <a:t> ad, </a:t>
            </a:r>
            <a:r>
              <a:rPr lang="pt-PT" sz="1800" dirty="0" err="1">
                <a:latin typeface="Georgia" panose="02040502050405020303" pitchFamily="18" charset="0"/>
              </a:rPr>
              <a:t>ne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nec</a:t>
            </a:r>
            <a:r>
              <a:rPr lang="pt-PT" sz="1800" dirty="0">
                <a:latin typeface="Georgia" panose="02040502050405020303" pitchFamily="18" charset="0"/>
              </a:rPr>
              <a:t> quem </a:t>
            </a:r>
            <a:r>
              <a:rPr lang="pt-PT" sz="1800" dirty="0" err="1">
                <a:latin typeface="Georgia" panose="02040502050405020303" pitchFamily="18" charset="0"/>
              </a:rPr>
              <a:t>omnium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accusam</a:t>
            </a:r>
            <a:r>
              <a:rPr lang="pt-PT" sz="1800" dirty="0">
                <a:latin typeface="Georgia" panose="02040502050405020303" pitchFamily="18" charset="0"/>
              </a:rPr>
              <a:t>. </a:t>
            </a:r>
            <a:r>
              <a:rPr lang="pt-PT" sz="1800" dirty="0" err="1">
                <a:latin typeface="Georgia" panose="02040502050405020303" pitchFamily="18" charset="0"/>
              </a:rPr>
              <a:t>Ea</a:t>
            </a:r>
            <a:r>
              <a:rPr lang="pt-PT" sz="1800" dirty="0">
                <a:latin typeface="Georgia" panose="02040502050405020303" pitchFamily="18" charset="0"/>
              </a:rPr>
              <a:t> cum modo </a:t>
            </a:r>
            <a:r>
              <a:rPr lang="pt-PT" sz="1800" dirty="0" err="1">
                <a:latin typeface="Georgia" panose="02040502050405020303" pitchFamily="18" charset="0"/>
              </a:rPr>
              <a:t>volumus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recteque</a:t>
            </a:r>
            <a:r>
              <a:rPr lang="pt-PT" sz="1800" dirty="0">
                <a:latin typeface="Georgia" panose="02040502050405020303" pitchFamily="18" charset="0"/>
              </a:rPr>
              <a:t>. </a:t>
            </a:r>
            <a:r>
              <a:rPr lang="pt-PT" sz="1800" dirty="0" err="1">
                <a:latin typeface="Georgia" panose="02040502050405020303" pitchFamily="18" charset="0"/>
              </a:rPr>
              <a:t>Sea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movet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intellegat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an</a:t>
            </a:r>
            <a:r>
              <a:rPr lang="pt-PT" sz="1800" dirty="0">
                <a:latin typeface="Georgia" panose="02040502050405020303" pitchFamily="18" charset="0"/>
              </a:rPr>
              <a:t>, </a:t>
            </a:r>
            <a:r>
              <a:rPr lang="pt-PT" sz="1800" dirty="0" err="1">
                <a:latin typeface="Georgia" panose="02040502050405020303" pitchFamily="18" charset="0"/>
              </a:rPr>
              <a:t>ne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has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causae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eripuit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percipitur</a:t>
            </a:r>
            <a:r>
              <a:rPr lang="pt-PT" sz="1800" dirty="0">
                <a:latin typeface="Georgia" panose="02040502050405020303" pitchFamily="18" charset="0"/>
              </a:rPr>
              <a:t>. </a:t>
            </a:r>
            <a:r>
              <a:rPr lang="pt-PT" sz="1800" dirty="0" err="1">
                <a:latin typeface="Georgia" panose="02040502050405020303" pitchFamily="18" charset="0"/>
              </a:rPr>
              <a:t>Ne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saperet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appellantur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has</a:t>
            </a:r>
            <a:r>
              <a:rPr lang="pt-PT" sz="1800" dirty="0">
                <a:latin typeface="Georgia" panose="02040502050405020303" pitchFamily="18" charset="0"/>
              </a:rPr>
              <a:t>, </a:t>
            </a:r>
            <a:r>
              <a:rPr lang="pt-PT" sz="1800" dirty="0" err="1">
                <a:latin typeface="Georgia" panose="02040502050405020303" pitchFamily="18" charset="0"/>
              </a:rPr>
              <a:t>populo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mandamus</a:t>
            </a:r>
            <a:r>
              <a:rPr lang="pt-PT" sz="1800" dirty="0">
                <a:latin typeface="Georgia" panose="02040502050405020303" pitchFamily="18" charset="0"/>
              </a:rPr>
              <a:t> te qui. </a:t>
            </a:r>
            <a:r>
              <a:rPr lang="pt-PT" sz="1800" dirty="0" err="1">
                <a:latin typeface="Georgia" panose="02040502050405020303" pitchFamily="18" charset="0"/>
              </a:rPr>
              <a:t>Agam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dolore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repudiandae</a:t>
            </a:r>
            <a:r>
              <a:rPr lang="pt-PT" sz="1800" dirty="0">
                <a:latin typeface="Georgia" panose="02040502050405020303" pitchFamily="18" charset="0"/>
              </a:rPr>
              <a:t> cum eu. </a:t>
            </a:r>
            <a:r>
              <a:rPr lang="pt-PT" sz="1800" dirty="0" err="1">
                <a:latin typeface="Georgia" panose="02040502050405020303" pitchFamily="18" charset="0"/>
              </a:rPr>
              <a:t>Ius</a:t>
            </a:r>
            <a:r>
              <a:rPr lang="pt-PT" sz="1800" dirty="0">
                <a:latin typeface="Georgia" panose="02040502050405020303" pitchFamily="18" charset="0"/>
              </a:rPr>
              <a:t> ut </a:t>
            </a:r>
            <a:r>
              <a:rPr lang="pt-PT" sz="1800" dirty="0" err="1">
                <a:latin typeface="Georgia" panose="02040502050405020303" pitchFamily="18" charset="0"/>
              </a:rPr>
              <a:t>aeque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nostro</a:t>
            </a:r>
            <a:r>
              <a:rPr lang="pt-PT" sz="1800" dirty="0">
                <a:latin typeface="Georgia" panose="02040502050405020303" pitchFamily="18" charset="0"/>
              </a:rPr>
              <a:t>.</a:t>
            </a:r>
          </a:p>
          <a:p>
            <a:pPr algn="just"/>
            <a:endParaRPr lang="pt-PT" sz="1800" dirty="0">
              <a:latin typeface="Georgia" panose="02040502050405020303" pitchFamily="18" charset="0"/>
            </a:endParaRPr>
          </a:p>
          <a:p>
            <a:pPr algn="just"/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Et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usu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habeo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luptatum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adversarium</a:t>
            </a:r>
            <a:r>
              <a:rPr lang="pt-PT" sz="1800" dirty="0">
                <a:latin typeface="Georgia" panose="02040502050405020303" pitchFamily="18" charset="0"/>
              </a:rPr>
              <a:t>, cu </a:t>
            </a:r>
            <a:r>
              <a:rPr lang="pt-PT" sz="1800" dirty="0" err="1">
                <a:latin typeface="Georgia" panose="02040502050405020303" pitchFamily="18" charset="0"/>
              </a:rPr>
              <a:t>has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utroque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torquatos</a:t>
            </a:r>
            <a:r>
              <a:rPr lang="pt-PT" sz="1800" dirty="0">
                <a:latin typeface="Georgia" panose="02040502050405020303" pitchFamily="18" charset="0"/>
              </a:rPr>
              <a:t>, </a:t>
            </a:r>
            <a:r>
              <a:rPr lang="pt-PT" sz="1800" dirty="0" err="1">
                <a:latin typeface="Georgia" panose="02040502050405020303" pitchFamily="18" charset="0"/>
              </a:rPr>
              <a:t>diam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equidem</a:t>
            </a:r>
            <a:r>
              <a:rPr lang="pt-PT" sz="1800" dirty="0">
                <a:latin typeface="Georgia" panose="02040502050405020303" pitchFamily="18" charset="0"/>
              </a:rPr>
              <a:t> cu quo. Vis </a:t>
            </a:r>
            <a:r>
              <a:rPr lang="pt-PT" sz="1800" dirty="0" err="1">
                <a:latin typeface="Georgia" panose="02040502050405020303" pitchFamily="18" charset="0"/>
              </a:rPr>
              <a:t>possim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prodesset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reprehendunt</a:t>
            </a:r>
            <a:r>
              <a:rPr lang="pt-PT" sz="1800" dirty="0">
                <a:latin typeface="Georgia" panose="02040502050405020303" pitchFamily="18" charset="0"/>
              </a:rPr>
              <a:t> eu, </a:t>
            </a:r>
            <a:r>
              <a:rPr lang="pt-PT" sz="1800" dirty="0" err="1">
                <a:latin typeface="Georgia" panose="02040502050405020303" pitchFamily="18" charset="0"/>
              </a:rPr>
              <a:t>an</a:t>
            </a:r>
            <a:r>
              <a:rPr lang="pt-PT" sz="1800" dirty="0">
                <a:latin typeface="Georgia" panose="02040502050405020303" pitchFamily="18" charset="0"/>
              </a:rPr>
              <a:t> per </a:t>
            </a:r>
            <a:r>
              <a:rPr lang="pt-PT" sz="1800" dirty="0" err="1">
                <a:latin typeface="Georgia" panose="02040502050405020303" pitchFamily="18" charset="0"/>
              </a:rPr>
              <a:t>iriure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offendit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democritum</a:t>
            </a:r>
            <a:r>
              <a:rPr lang="pt-PT" sz="1800" dirty="0">
                <a:latin typeface="Georgia" panose="02040502050405020303" pitchFamily="18" charset="0"/>
              </a:rPr>
              <a:t>. </a:t>
            </a:r>
            <a:r>
              <a:rPr lang="pt-PT" sz="1800" dirty="0" err="1">
                <a:latin typeface="Georgia" panose="02040502050405020303" pitchFamily="18" charset="0"/>
              </a:rPr>
              <a:t>His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nusquam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blandit</a:t>
            </a:r>
            <a:r>
              <a:rPr lang="pt-PT" sz="1800" dirty="0">
                <a:latin typeface="Georgia" panose="02040502050405020303" pitchFamily="18" charset="0"/>
              </a:rPr>
              <a:t> ut, </a:t>
            </a:r>
            <a:r>
              <a:rPr lang="pt-PT" sz="1800" dirty="0" err="1">
                <a:latin typeface="Georgia" panose="02040502050405020303" pitchFamily="18" charset="0"/>
              </a:rPr>
              <a:t>sed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at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ferri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mentitum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corrumpit</a:t>
            </a:r>
            <a:r>
              <a:rPr lang="pt-PT" sz="1800" dirty="0">
                <a:latin typeface="Georgia" panose="02040502050405020303" pitchFamily="18" charset="0"/>
              </a:rPr>
              <a:t>, te </a:t>
            </a:r>
            <a:r>
              <a:rPr lang="pt-PT" sz="1800" dirty="0" err="1">
                <a:latin typeface="Georgia" panose="02040502050405020303" pitchFamily="18" charset="0"/>
              </a:rPr>
              <a:t>eum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fastidii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reprimique</a:t>
            </a:r>
            <a:r>
              <a:rPr lang="pt-PT" sz="1800" dirty="0">
                <a:latin typeface="Georgia" panose="02040502050405020303" pitchFamily="18" charset="0"/>
              </a:rPr>
              <a:t>. </a:t>
            </a:r>
            <a:r>
              <a:rPr lang="pt-PT" sz="1800" dirty="0" err="1">
                <a:latin typeface="Georgia" panose="02040502050405020303" pitchFamily="18" charset="0"/>
              </a:rPr>
              <a:t>Nobis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cotidieque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mei</a:t>
            </a:r>
            <a:r>
              <a:rPr lang="pt-PT" sz="1800" dirty="0">
                <a:latin typeface="Georgia" panose="02040502050405020303" pitchFamily="18" charset="0"/>
              </a:rPr>
              <a:t> ad, </a:t>
            </a:r>
            <a:r>
              <a:rPr lang="pt-PT" sz="1800" dirty="0" err="1">
                <a:latin typeface="Georgia" panose="02040502050405020303" pitchFamily="18" charset="0"/>
              </a:rPr>
              <a:t>dicta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ubique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suavitate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eam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ea</a:t>
            </a:r>
            <a:r>
              <a:rPr lang="pt-PT" sz="1800" dirty="0">
                <a:latin typeface="Georgia" panose="02040502050405020303" pitchFamily="18" charset="0"/>
              </a:rPr>
              <a:t>. Cum </a:t>
            </a:r>
            <a:r>
              <a:rPr lang="pt-PT" sz="1800" dirty="0" err="1">
                <a:latin typeface="Georgia" panose="02040502050405020303" pitchFamily="18" charset="0"/>
              </a:rPr>
              <a:t>doctus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facilisis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gubergren</a:t>
            </a:r>
            <a:r>
              <a:rPr lang="pt-PT" sz="1800" dirty="0">
                <a:latin typeface="Georgia" panose="02040502050405020303" pitchFamily="18" charset="0"/>
              </a:rPr>
              <a:t> eu, soluta </a:t>
            </a:r>
            <a:r>
              <a:rPr lang="pt-PT" sz="1800" dirty="0" err="1">
                <a:latin typeface="Georgia" panose="02040502050405020303" pitchFamily="18" charset="0"/>
              </a:rPr>
              <a:t>adolescens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has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ne</a:t>
            </a:r>
            <a:r>
              <a:rPr lang="pt-PT" sz="1800" dirty="0">
                <a:latin typeface="Georgia" panose="02040502050405020303" pitchFamily="18" charset="0"/>
              </a:rPr>
              <a:t>.</a:t>
            </a:r>
          </a:p>
          <a:p>
            <a:pPr algn="just"/>
            <a:endParaRPr lang="pt-PT" sz="1800" dirty="0">
              <a:latin typeface="Georgia" panose="02040502050405020303" pitchFamily="18" charset="0"/>
            </a:endParaRPr>
          </a:p>
          <a:p>
            <a:pPr algn="just"/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Ne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sea</a:t>
            </a:r>
            <a:r>
              <a:rPr lang="pt-PT" sz="1800" dirty="0">
                <a:latin typeface="Georgia" panose="02040502050405020303" pitchFamily="18" charset="0"/>
              </a:rPr>
              <a:t> tale </a:t>
            </a:r>
            <a:r>
              <a:rPr lang="pt-PT" sz="1800" dirty="0" err="1">
                <a:latin typeface="Georgia" panose="02040502050405020303" pitchFamily="18" charset="0"/>
              </a:rPr>
              <a:t>aliquam</a:t>
            </a:r>
            <a:r>
              <a:rPr lang="pt-PT" sz="1800" dirty="0">
                <a:latin typeface="Georgia" panose="02040502050405020303" pitchFamily="18" charset="0"/>
              </a:rPr>
              <a:t>, </a:t>
            </a:r>
            <a:r>
              <a:rPr lang="pt-PT" sz="1800" dirty="0" err="1">
                <a:latin typeface="Georgia" panose="02040502050405020303" pitchFamily="18" charset="0"/>
              </a:rPr>
              <a:t>an</a:t>
            </a:r>
            <a:r>
              <a:rPr lang="pt-PT" sz="1800" dirty="0">
                <a:latin typeface="Georgia" panose="02040502050405020303" pitchFamily="18" charset="0"/>
              </a:rPr>
              <a:t> cum </a:t>
            </a:r>
            <a:r>
              <a:rPr lang="pt-PT" sz="1800" dirty="0" err="1">
                <a:latin typeface="Georgia" panose="02040502050405020303" pitchFamily="18" charset="0"/>
              </a:rPr>
              <a:t>docendi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denique</a:t>
            </a:r>
            <a:r>
              <a:rPr lang="pt-PT" sz="1800" dirty="0">
                <a:latin typeface="Georgia" panose="02040502050405020303" pitchFamily="18" charset="0"/>
              </a:rPr>
              <a:t>. Ei </a:t>
            </a:r>
            <a:r>
              <a:rPr lang="pt-PT" sz="1800" dirty="0" err="1">
                <a:latin typeface="Georgia" panose="02040502050405020303" pitchFamily="18" charset="0"/>
              </a:rPr>
              <a:t>habemus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scriptorem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has</a:t>
            </a:r>
            <a:r>
              <a:rPr lang="pt-PT" sz="1800" dirty="0">
                <a:latin typeface="Georgia" panose="02040502050405020303" pitchFamily="18" charset="0"/>
              </a:rPr>
              <a:t>. </a:t>
            </a:r>
            <a:r>
              <a:rPr lang="pt-PT" sz="1800" dirty="0" err="1">
                <a:latin typeface="Georgia" panose="02040502050405020303" pitchFamily="18" charset="0"/>
              </a:rPr>
              <a:t>Vix</a:t>
            </a:r>
            <a:r>
              <a:rPr lang="pt-PT" sz="1800" dirty="0">
                <a:latin typeface="Georgia" panose="02040502050405020303" pitchFamily="18" charset="0"/>
              </a:rPr>
              <a:t> te </a:t>
            </a:r>
            <a:r>
              <a:rPr lang="pt-PT" sz="1800" dirty="0" err="1">
                <a:latin typeface="Georgia" panose="02040502050405020303" pitchFamily="18" charset="0"/>
              </a:rPr>
              <a:t>erat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doming</a:t>
            </a:r>
            <a:r>
              <a:rPr lang="pt-PT" sz="1800" dirty="0">
                <a:latin typeface="Georgia" panose="02040502050405020303" pitchFamily="18" charset="0"/>
              </a:rPr>
              <a:t>, pro </a:t>
            </a:r>
            <a:r>
              <a:rPr lang="pt-PT" sz="1800" dirty="0" err="1">
                <a:latin typeface="Georgia" panose="02040502050405020303" pitchFamily="18" charset="0"/>
              </a:rPr>
              <a:t>dolorem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accusata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eleifend</a:t>
            </a:r>
            <a:r>
              <a:rPr lang="pt-PT" sz="1800" dirty="0">
                <a:latin typeface="Georgia" panose="02040502050405020303" pitchFamily="18" charset="0"/>
              </a:rPr>
              <a:t> cu. </a:t>
            </a:r>
            <a:r>
              <a:rPr lang="pt-PT" sz="1800" dirty="0" err="1">
                <a:latin typeface="Georgia" panose="02040502050405020303" pitchFamily="18" charset="0"/>
              </a:rPr>
              <a:t>Nec</a:t>
            </a:r>
            <a:r>
              <a:rPr lang="pt-PT" sz="1800" dirty="0">
                <a:latin typeface="Georgia" panose="02040502050405020303" pitchFamily="18" charset="0"/>
              </a:rPr>
              <a:t> alia </a:t>
            </a:r>
            <a:r>
              <a:rPr lang="pt-PT" sz="1800" dirty="0" err="1">
                <a:latin typeface="Georgia" panose="02040502050405020303" pitchFamily="18" charset="0"/>
              </a:rPr>
              <a:t>hinc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et</a:t>
            </a:r>
            <a:r>
              <a:rPr lang="pt-PT" sz="1800" dirty="0">
                <a:latin typeface="Georgia" panose="02040502050405020303" pitchFamily="18" charset="0"/>
              </a:rPr>
              <a:t>, </a:t>
            </a:r>
            <a:r>
              <a:rPr lang="pt-PT" sz="1800" dirty="0" err="1">
                <a:latin typeface="Georgia" panose="02040502050405020303" pitchFamily="18" charset="0"/>
              </a:rPr>
              <a:t>ius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et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saepe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hendrerit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evertitur</a:t>
            </a:r>
            <a:r>
              <a:rPr lang="pt-PT" sz="1800" dirty="0">
                <a:latin typeface="Georgia" panose="02040502050405020303" pitchFamily="18" charset="0"/>
              </a:rPr>
              <a:t>. Dissentias </a:t>
            </a:r>
            <a:r>
              <a:rPr lang="pt-PT" sz="1800" dirty="0" err="1">
                <a:latin typeface="Georgia" panose="02040502050405020303" pitchFamily="18" charset="0"/>
              </a:rPr>
              <a:t>repudiandae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ea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mea</a:t>
            </a:r>
            <a:r>
              <a:rPr lang="pt-PT" sz="1800" dirty="0">
                <a:latin typeface="Georgia" panose="02040502050405020303" pitchFamily="18" charset="0"/>
              </a:rPr>
              <a:t>, </a:t>
            </a:r>
            <a:r>
              <a:rPr lang="pt-PT" sz="1800" dirty="0" err="1">
                <a:latin typeface="Georgia" panose="02040502050405020303" pitchFamily="18" charset="0"/>
              </a:rPr>
              <a:t>sit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dicat</a:t>
            </a:r>
            <a:r>
              <a:rPr lang="pt-PT" sz="1800" dirty="0">
                <a:latin typeface="Georgia" panose="02040502050405020303" pitchFamily="18" charset="0"/>
              </a:rPr>
              <a:t> corpora </a:t>
            </a:r>
            <a:r>
              <a:rPr lang="pt-PT" sz="1800" dirty="0" err="1">
                <a:latin typeface="Georgia" panose="02040502050405020303" pitchFamily="18" charset="0"/>
              </a:rPr>
              <a:t>gloriatur</a:t>
            </a:r>
            <a:r>
              <a:rPr lang="pt-PT" sz="1800" dirty="0">
                <a:latin typeface="Georgia" panose="02040502050405020303" pitchFamily="18" charset="0"/>
              </a:rPr>
              <a:t> in, </a:t>
            </a:r>
            <a:r>
              <a:rPr lang="pt-PT" sz="1800" dirty="0" err="1">
                <a:latin typeface="Georgia" panose="02040502050405020303" pitchFamily="18" charset="0"/>
              </a:rPr>
              <a:t>detraxit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quaestio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delicatissimi</a:t>
            </a:r>
            <a:r>
              <a:rPr lang="pt-PT" sz="1800" dirty="0">
                <a:latin typeface="Georgia" panose="02040502050405020303" pitchFamily="18" charset="0"/>
              </a:rPr>
              <a:t> quo ut. Paulo </a:t>
            </a:r>
            <a:r>
              <a:rPr lang="pt-PT" sz="1800" dirty="0" err="1">
                <a:latin typeface="Georgia" panose="02040502050405020303" pitchFamily="18" charset="0"/>
              </a:rPr>
              <a:t>dicunt</a:t>
            </a:r>
            <a:r>
              <a:rPr lang="pt-PT" sz="1800" dirty="0">
                <a:latin typeface="Georgia" panose="02040502050405020303" pitchFamily="18" charset="0"/>
              </a:rPr>
              <a:t> ad </a:t>
            </a:r>
            <a:r>
              <a:rPr lang="pt-PT" sz="1800" dirty="0" err="1">
                <a:latin typeface="Georgia" panose="02040502050405020303" pitchFamily="18" charset="0"/>
              </a:rPr>
              <a:t>sea</a:t>
            </a:r>
            <a:r>
              <a:rPr lang="pt-PT" sz="1800" dirty="0">
                <a:latin typeface="Georgia" panose="02040502050405020303" pitchFamily="18" charset="0"/>
              </a:rPr>
              <a:t>, ei </a:t>
            </a:r>
            <a:r>
              <a:rPr lang="pt-PT" sz="1800" dirty="0" err="1">
                <a:latin typeface="Georgia" panose="02040502050405020303" pitchFamily="18" charset="0"/>
              </a:rPr>
              <a:t>eos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enim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vidisse</a:t>
            </a:r>
            <a:r>
              <a:rPr lang="pt-PT" sz="1800" dirty="0">
                <a:latin typeface="Georgia" panose="02040502050405020303" pitchFamily="18" charset="0"/>
              </a:rPr>
              <a:t>, no </a:t>
            </a:r>
            <a:r>
              <a:rPr lang="pt-PT" sz="1800" dirty="0" err="1">
                <a:latin typeface="Georgia" panose="02040502050405020303" pitchFamily="18" charset="0"/>
              </a:rPr>
              <a:t>agam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veritus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alienum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sit</a:t>
            </a:r>
            <a:r>
              <a:rPr lang="pt-PT" sz="1800" dirty="0">
                <a:latin typeface="Georgia" panose="02040502050405020303" pitchFamily="18" charset="0"/>
              </a:rPr>
              <a:t>. </a:t>
            </a:r>
            <a:r>
              <a:rPr lang="pt-PT" sz="1800" dirty="0" err="1">
                <a:latin typeface="Georgia" panose="02040502050405020303" pitchFamily="18" charset="0"/>
              </a:rPr>
              <a:t>Civibus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salutandi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has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at</a:t>
            </a:r>
            <a:r>
              <a:rPr lang="pt-PT" sz="1800" dirty="0">
                <a:latin typeface="Georgia" panose="02040502050405020303" pitchFamily="18" charset="0"/>
              </a:rPr>
              <a:t>, </a:t>
            </a:r>
            <a:r>
              <a:rPr lang="pt-PT" sz="1800" dirty="0" err="1">
                <a:latin typeface="Georgia" panose="02040502050405020303" pitchFamily="18" charset="0"/>
              </a:rPr>
              <a:t>tollit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propriae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singulis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sea</a:t>
            </a:r>
            <a:r>
              <a:rPr lang="pt-PT" sz="1800" dirty="0">
                <a:latin typeface="Georgia" panose="02040502050405020303" pitchFamily="18" charset="0"/>
              </a:rPr>
              <a:t> te, </a:t>
            </a:r>
            <a:r>
              <a:rPr lang="pt-PT" sz="1800" dirty="0" err="1">
                <a:latin typeface="Georgia" panose="02040502050405020303" pitchFamily="18" charset="0"/>
              </a:rPr>
              <a:t>prompta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commune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repudiare</a:t>
            </a:r>
            <a:r>
              <a:rPr lang="pt-PT" sz="1800" dirty="0">
                <a:latin typeface="Georgia" panose="02040502050405020303" pitchFamily="18" charset="0"/>
              </a:rPr>
              <a:t> vis </a:t>
            </a:r>
            <a:r>
              <a:rPr lang="pt-PT" sz="1800" dirty="0" err="1">
                <a:latin typeface="Georgia" panose="02040502050405020303" pitchFamily="18" charset="0"/>
              </a:rPr>
              <a:t>ne</a:t>
            </a:r>
            <a:r>
              <a:rPr lang="pt-PT" sz="1800" dirty="0">
                <a:latin typeface="Georgia" panose="02040502050405020303" pitchFamily="18" charset="0"/>
              </a:rPr>
              <a:t>. Mei </a:t>
            </a:r>
            <a:r>
              <a:rPr lang="pt-PT" sz="1800" dirty="0" err="1">
                <a:latin typeface="Georgia" panose="02040502050405020303" pitchFamily="18" charset="0"/>
              </a:rPr>
              <a:t>harum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eirmod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eloquentiam</a:t>
            </a:r>
            <a:r>
              <a:rPr lang="pt-PT" sz="1800" dirty="0">
                <a:latin typeface="Georgia" panose="02040502050405020303" pitchFamily="18" charset="0"/>
              </a:rPr>
              <a:t> id, </a:t>
            </a:r>
            <a:r>
              <a:rPr lang="pt-PT" sz="1800" dirty="0" err="1">
                <a:latin typeface="Georgia" panose="02040502050405020303" pitchFamily="18" charset="0"/>
              </a:rPr>
              <a:t>ius</a:t>
            </a:r>
            <a:r>
              <a:rPr lang="pt-PT" sz="1800" dirty="0">
                <a:latin typeface="Georgia" panose="02040502050405020303" pitchFamily="18" charset="0"/>
              </a:rPr>
              <a:t> cu </a:t>
            </a:r>
            <a:r>
              <a:rPr lang="pt-PT" sz="1800" dirty="0" err="1">
                <a:latin typeface="Georgia" panose="02040502050405020303" pitchFamily="18" charset="0"/>
              </a:rPr>
              <a:t>habeo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invidunt</a:t>
            </a:r>
            <a:r>
              <a:rPr lang="pt-PT" sz="1800" dirty="0">
                <a:latin typeface="Georgia" panose="02040502050405020303" pitchFamily="18" charset="0"/>
              </a:rPr>
              <a:t>. Ad </a:t>
            </a:r>
            <a:r>
              <a:rPr lang="pt-PT" sz="1800" dirty="0" err="1">
                <a:latin typeface="Georgia" panose="02040502050405020303" pitchFamily="18" charset="0"/>
              </a:rPr>
              <a:t>utamur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meliore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lucilius</a:t>
            </a:r>
            <a:r>
              <a:rPr lang="pt-PT" sz="1800" dirty="0">
                <a:latin typeface="Georgia" panose="02040502050405020303" pitchFamily="18" charset="0"/>
              </a:rPr>
              <a:t> mel.</a:t>
            </a:r>
          </a:p>
          <a:p>
            <a:pPr algn="just"/>
            <a:endParaRPr lang="pt-PT" sz="1800" dirty="0">
              <a:latin typeface="Georgia" panose="02040502050405020303" pitchFamily="18" charset="0"/>
            </a:endParaRPr>
          </a:p>
          <a:p>
            <a:pPr algn="just"/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Est</a:t>
            </a:r>
            <a:r>
              <a:rPr lang="pt-PT" sz="1800" dirty="0">
                <a:latin typeface="Georgia" panose="02040502050405020303" pitchFamily="18" charset="0"/>
              </a:rPr>
              <a:t> ad </a:t>
            </a:r>
            <a:r>
              <a:rPr lang="pt-PT" sz="1800" dirty="0" err="1">
                <a:latin typeface="Georgia" panose="02040502050405020303" pitchFamily="18" charset="0"/>
              </a:rPr>
              <a:t>singulis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invenire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salutatus</a:t>
            </a:r>
            <a:r>
              <a:rPr lang="pt-PT" sz="1800" dirty="0">
                <a:latin typeface="Georgia" panose="02040502050405020303" pitchFamily="18" charset="0"/>
              </a:rPr>
              <a:t>, </a:t>
            </a:r>
            <a:r>
              <a:rPr lang="pt-PT" sz="1800" dirty="0" err="1">
                <a:latin typeface="Georgia" panose="02040502050405020303" pitchFamily="18" charset="0"/>
              </a:rPr>
              <a:t>vel</a:t>
            </a:r>
            <a:r>
              <a:rPr lang="pt-PT" sz="1800" dirty="0">
                <a:latin typeface="Georgia" panose="02040502050405020303" pitchFamily="18" charset="0"/>
              </a:rPr>
              <a:t> eu </a:t>
            </a:r>
            <a:r>
              <a:rPr lang="pt-PT" sz="1800" dirty="0" err="1">
                <a:latin typeface="Georgia" panose="02040502050405020303" pitchFamily="18" charset="0"/>
              </a:rPr>
              <a:t>alienum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indoctum</a:t>
            </a:r>
            <a:r>
              <a:rPr lang="pt-PT" sz="1800" dirty="0">
                <a:latin typeface="Georgia" panose="02040502050405020303" pitchFamily="18" charset="0"/>
              </a:rPr>
              <a:t>. Te </a:t>
            </a:r>
            <a:r>
              <a:rPr lang="pt-PT" sz="1800" dirty="0" err="1">
                <a:latin typeface="Georgia" panose="02040502050405020303" pitchFamily="18" charset="0"/>
              </a:rPr>
              <a:t>enim</a:t>
            </a:r>
            <a:r>
              <a:rPr lang="pt-PT" sz="1800" dirty="0">
                <a:latin typeface="Georgia" panose="02040502050405020303" pitchFamily="18" charset="0"/>
              </a:rPr>
              <a:t> inani </a:t>
            </a:r>
            <a:r>
              <a:rPr lang="pt-PT" sz="1800" dirty="0" err="1">
                <a:latin typeface="Georgia" panose="02040502050405020303" pitchFamily="18" charset="0"/>
              </a:rPr>
              <a:t>utroque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mea</a:t>
            </a:r>
            <a:r>
              <a:rPr lang="pt-PT" sz="1800" dirty="0">
                <a:latin typeface="Georgia" panose="02040502050405020303" pitchFamily="18" charset="0"/>
              </a:rPr>
              <a:t>. </a:t>
            </a:r>
            <a:r>
              <a:rPr lang="pt-PT" sz="1800" dirty="0" err="1">
                <a:latin typeface="Georgia" panose="02040502050405020303" pitchFamily="18" charset="0"/>
              </a:rPr>
              <a:t>Minimum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expetenda</a:t>
            </a:r>
            <a:r>
              <a:rPr lang="pt-PT" sz="1800" dirty="0">
                <a:latin typeface="Georgia" panose="02040502050405020303" pitchFamily="18" charset="0"/>
              </a:rPr>
              <a:t> ut qui. </a:t>
            </a:r>
            <a:r>
              <a:rPr lang="pt-PT" sz="1800" dirty="0" err="1">
                <a:latin typeface="Georgia" panose="02040502050405020303" pitchFamily="18" charset="0"/>
              </a:rPr>
              <a:t>Hinc</a:t>
            </a:r>
            <a:r>
              <a:rPr lang="pt-PT" sz="1800" dirty="0">
                <a:latin typeface="Georgia" panose="02040502050405020303" pitchFamily="18" charset="0"/>
              </a:rPr>
              <a:t> case </a:t>
            </a:r>
            <a:r>
              <a:rPr lang="pt-PT" sz="1800" dirty="0" err="1">
                <a:latin typeface="Georgia" panose="02040502050405020303" pitchFamily="18" charset="0"/>
              </a:rPr>
              <a:t>sed</a:t>
            </a:r>
            <a:r>
              <a:rPr lang="pt-PT" sz="1800" dirty="0">
                <a:latin typeface="Georgia" panose="02040502050405020303" pitchFamily="18" charset="0"/>
              </a:rPr>
              <a:t> ex. In </a:t>
            </a:r>
            <a:r>
              <a:rPr lang="pt-PT" sz="1800" dirty="0" err="1">
                <a:latin typeface="Georgia" panose="02040502050405020303" pitchFamily="18" charset="0"/>
              </a:rPr>
              <a:t>laudem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vocent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liberavisse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est</a:t>
            </a:r>
            <a:r>
              <a:rPr lang="pt-PT" sz="1800" dirty="0">
                <a:latin typeface="Georgia" panose="02040502050405020303" pitchFamily="18" charset="0"/>
              </a:rPr>
              <a:t>, </a:t>
            </a:r>
            <a:r>
              <a:rPr lang="pt-PT" sz="1800" dirty="0" err="1">
                <a:latin typeface="Georgia" panose="02040502050405020303" pitchFamily="18" charset="0"/>
              </a:rPr>
              <a:t>nisl</a:t>
            </a:r>
            <a:r>
              <a:rPr lang="pt-PT" sz="1800" dirty="0">
                <a:latin typeface="Georgia" panose="02040502050405020303" pitchFamily="18" charset="0"/>
              </a:rPr>
              <a:t> sumo </a:t>
            </a:r>
            <a:r>
              <a:rPr lang="pt-PT" sz="1800" dirty="0" err="1">
                <a:latin typeface="Georgia" panose="02040502050405020303" pitchFamily="18" charset="0"/>
              </a:rPr>
              <a:t>nominavi</a:t>
            </a:r>
            <a:r>
              <a:rPr lang="pt-PT" sz="1800" dirty="0">
                <a:latin typeface="Georgia" panose="02040502050405020303" pitchFamily="18" charset="0"/>
              </a:rPr>
              <a:t> in </a:t>
            </a:r>
            <a:r>
              <a:rPr lang="pt-PT" sz="1800" dirty="0" err="1">
                <a:latin typeface="Georgia" panose="02040502050405020303" pitchFamily="18" charset="0"/>
              </a:rPr>
              <a:t>nam</a:t>
            </a:r>
            <a:r>
              <a:rPr lang="pt-PT" sz="1800" dirty="0">
                <a:latin typeface="Georgia" panose="02040502050405020303" pitchFamily="18" charset="0"/>
              </a:rPr>
              <a:t>. </a:t>
            </a:r>
            <a:r>
              <a:rPr lang="pt-PT" sz="1800" dirty="0" err="1">
                <a:latin typeface="Georgia" panose="02040502050405020303" pitchFamily="18" charset="0"/>
              </a:rPr>
              <a:t>Iisque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atomorum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forensibus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mea</a:t>
            </a:r>
            <a:r>
              <a:rPr lang="pt-PT" sz="1800" dirty="0">
                <a:latin typeface="Georgia" panose="02040502050405020303" pitchFamily="18" charset="0"/>
              </a:rPr>
              <a:t> id, </a:t>
            </a:r>
            <a:r>
              <a:rPr lang="pt-PT" sz="1800" dirty="0" err="1">
                <a:latin typeface="Georgia" panose="02040502050405020303" pitchFamily="18" charset="0"/>
              </a:rPr>
              <a:t>ne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vel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nostrum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molestiae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gloriatur</a:t>
            </a:r>
            <a:r>
              <a:rPr lang="pt-PT" sz="1800" dirty="0">
                <a:latin typeface="Georgia" panose="02040502050405020303" pitchFamily="18" charset="0"/>
              </a:rPr>
              <a:t>.</a:t>
            </a:r>
          </a:p>
          <a:p>
            <a:pPr algn="just"/>
            <a:endParaRPr lang="pt-PT" sz="1800" dirty="0">
              <a:latin typeface="Georgia" panose="02040502050405020303" pitchFamily="18" charset="0"/>
            </a:endParaRPr>
          </a:p>
          <a:p>
            <a:pPr algn="just"/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Vel</a:t>
            </a:r>
            <a:r>
              <a:rPr lang="pt-PT" sz="1800" dirty="0">
                <a:latin typeface="Georgia" panose="02040502050405020303" pitchFamily="18" charset="0"/>
              </a:rPr>
              <a:t> eu </a:t>
            </a:r>
            <a:r>
              <a:rPr lang="pt-PT" sz="1800" dirty="0" err="1">
                <a:latin typeface="Georgia" panose="02040502050405020303" pitchFamily="18" charset="0"/>
              </a:rPr>
              <a:t>quidam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aliquid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admodum</a:t>
            </a:r>
            <a:r>
              <a:rPr lang="pt-PT" sz="1800" dirty="0">
                <a:latin typeface="Georgia" panose="02040502050405020303" pitchFamily="18" charset="0"/>
              </a:rPr>
              <a:t>. </a:t>
            </a:r>
            <a:r>
              <a:rPr lang="pt-PT" sz="1800" dirty="0" err="1">
                <a:latin typeface="Georgia" panose="02040502050405020303" pitchFamily="18" charset="0"/>
              </a:rPr>
              <a:t>Antiopam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maiestatis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temporibus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ius</a:t>
            </a:r>
            <a:r>
              <a:rPr lang="pt-PT" sz="1800" dirty="0">
                <a:latin typeface="Georgia" panose="02040502050405020303" pitchFamily="18" charset="0"/>
              </a:rPr>
              <a:t> ei, </a:t>
            </a:r>
            <a:r>
              <a:rPr lang="pt-PT" sz="1800" dirty="0" err="1">
                <a:latin typeface="Georgia" panose="02040502050405020303" pitchFamily="18" charset="0"/>
              </a:rPr>
              <a:t>ex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usu</a:t>
            </a:r>
            <a:r>
              <a:rPr lang="pt-PT" sz="1800" dirty="0">
                <a:latin typeface="Georgia" panose="02040502050405020303" pitchFamily="18" charset="0"/>
              </a:rPr>
              <a:t> modus </a:t>
            </a:r>
            <a:r>
              <a:rPr lang="pt-PT" sz="1800" dirty="0" err="1">
                <a:latin typeface="Georgia" panose="02040502050405020303" pitchFamily="18" charset="0"/>
              </a:rPr>
              <a:t>essent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utroque</a:t>
            </a:r>
            <a:r>
              <a:rPr lang="pt-PT" sz="1800" dirty="0">
                <a:latin typeface="Georgia" panose="02040502050405020303" pitchFamily="18" charset="0"/>
              </a:rPr>
              <a:t>. </a:t>
            </a:r>
            <a:r>
              <a:rPr lang="pt-PT" sz="1800" dirty="0" err="1">
                <a:latin typeface="Georgia" panose="02040502050405020303" pitchFamily="18" charset="0"/>
              </a:rPr>
              <a:t>Ea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dicat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constituto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eum</a:t>
            </a:r>
            <a:r>
              <a:rPr lang="pt-PT" sz="1800" dirty="0">
                <a:latin typeface="Georgia" panose="02040502050405020303" pitchFamily="18" charset="0"/>
              </a:rPr>
              <a:t>, suas </a:t>
            </a:r>
            <a:r>
              <a:rPr lang="pt-PT" sz="1800" dirty="0" err="1">
                <a:latin typeface="Georgia" panose="02040502050405020303" pitchFamily="18" charset="0"/>
              </a:rPr>
              <a:t>oportere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reprehendunt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at</a:t>
            </a:r>
            <a:r>
              <a:rPr lang="pt-PT" sz="1800" dirty="0">
                <a:latin typeface="Georgia" panose="02040502050405020303" pitchFamily="18" charset="0"/>
              </a:rPr>
              <a:t> cum, per </a:t>
            </a:r>
            <a:r>
              <a:rPr lang="pt-PT" sz="1800" dirty="0" err="1">
                <a:latin typeface="Georgia" panose="02040502050405020303" pitchFamily="18" charset="0"/>
              </a:rPr>
              <a:t>dolorum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indoctum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complectitur</a:t>
            </a:r>
            <a:r>
              <a:rPr lang="pt-PT" sz="1800" dirty="0">
                <a:latin typeface="Georgia" panose="02040502050405020303" pitchFamily="18" charset="0"/>
              </a:rPr>
              <a:t> eu. </a:t>
            </a:r>
            <a:r>
              <a:rPr lang="pt-PT" sz="1800" dirty="0" err="1">
                <a:latin typeface="Georgia" panose="02040502050405020303" pitchFamily="18" charset="0"/>
              </a:rPr>
              <a:t>Usu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an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solet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luptatum</a:t>
            </a:r>
            <a:r>
              <a:rPr lang="pt-PT" sz="1800" dirty="0">
                <a:latin typeface="Georgia" panose="02040502050405020303" pitchFamily="18" charset="0"/>
              </a:rPr>
              <a:t>, </a:t>
            </a:r>
            <a:r>
              <a:rPr lang="pt-PT" sz="1800" dirty="0" err="1">
                <a:latin typeface="Georgia" panose="02040502050405020303" pitchFamily="18" charset="0"/>
              </a:rPr>
              <a:t>pri</a:t>
            </a:r>
            <a:r>
              <a:rPr lang="pt-PT" sz="1800" dirty="0">
                <a:latin typeface="Georgia" panose="02040502050405020303" pitchFamily="18" charset="0"/>
              </a:rPr>
              <a:t> ad </a:t>
            </a:r>
            <a:r>
              <a:rPr lang="pt-PT" sz="1800" dirty="0" err="1">
                <a:latin typeface="Georgia" panose="02040502050405020303" pitchFamily="18" charset="0"/>
              </a:rPr>
              <a:t>prompta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denique</a:t>
            </a:r>
            <a:r>
              <a:rPr lang="pt-PT" sz="1800" dirty="0">
                <a:latin typeface="Georgia" panose="02040502050405020303" pitchFamily="18" charset="0"/>
              </a:rPr>
              <a:t>. Mel id </a:t>
            </a:r>
            <a:r>
              <a:rPr lang="pt-PT" sz="1800" dirty="0" err="1">
                <a:latin typeface="Georgia" panose="02040502050405020303" pitchFamily="18" charset="0"/>
              </a:rPr>
              <a:t>velit</a:t>
            </a:r>
            <a:r>
              <a:rPr lang="pt-PT" sz="1800" dirty="0">
                <a:latin typeface="Georgia" panose="02040502050405020303" pitchFamily="18" charset="0"/>
              </a:rPr>
              <a:t> constituam, ad </a:t>
            </a:r>
            <a:r>
              <a:rPr lang="pt-PT" sz="1800" dirty="0" err="1">
                <a:latin typeface="Georgia" panose="02040502050405020303" pitchFamily="18" charset="0"/>
              </a:rPr>
              <a:t>quodsi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aliquid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pri</a:t>
            </a:r>
            <a:r>
              <a:rPr lang="pt-PT" sz="1800" dirty="0">
                <a:latin typeface="Georgia" panose="02040502050405020303" pitchFamily="18" charset="0"/>
              </a:rPr>
              <a:t>.</a:t>
            </a:r>
          </a:p>
          <a:p>
            <a:pPr algn="just"/>
            <a:endParaRPr lang="pt-PT" sz="1800" dirty="0">
              <a:latin typeface="Georgia" panose="02040502050405020303" pitchFamily="18" charset="0"/>
            </a:endParaRPr>
          </a:p>
          <a:p>
            <a:pPr algn="just"/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Ipsum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phaedrum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senserit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ex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mea</a:t>
            </a:r>
            <a:r>
              <a:rPr lang="pt-PT" sz="1800" dirty="0">
                <a:latin typeface="Georgia" panose="02040502050405020303" pitchFamily="18" charset="0"/>
              </a:rPr>
              <a:t>. No </a:t>
            </a:r>
            <a:r>
              <a:rPr lang="pt-PT" sz="1800" dirty="0" err="1">
                <a:latin typeface="Georgia" panose="02040502050405020303" pitchFamily="18" charset="0"/>
              </a:rPr>
              <a:t>vix</a:t>
            </a:r>
            <a:r>
              <a:rPr lang="pt-PT" sz="1800" dirty="0">
                <a:latin typeface="Georgia" panose="02040502050405020303" pitchFamily="18" charset="0"/>
              </a:rPr>
              <a:t> reque </a:t>
            </a:r>
            <a:r>
              <a:rPr lang="pt-PT" sz="1800" dirty="0" err="1">
                <a:latin typeface="Georgia" panose="02040502050405020303" pitchFamily="18" charset="0"/>
              </a:rPr>
              <a:t>nulla</a:t>
            </a:r>
            <a:r>
              <a:rPr lang="pt-PT" sz="1800" dirty="0">
                <a:latin typeface="Georgia" panose="02040502050405020303" pitchFamily="18" charset="0"/>
              </a:rPr>
              <a:t>. </a:t>
            </a:r>
            <a:r>
              <a:rPr lang="pt-PT" sz="1800" dirty="0" err="1">
                <a:latin typeface="Georgia" panose="02040502050405020303" pitchFamily="18" charset="0"/>
              </a:rPr>
              <a:t>Nam</a:t>
            </a:r>
            <a:r>
              <a:rPr lang="pt-PT" sz="1800" dirty="0">
                <a:latin typeface="Georgia" panose="02040502050405020303" pitchFamily="18" charset="0"/>
              </a:rPr>
              <a:t> augue </a:t>
            </a:r>
            <a:r>
              <a:rPr lang="pt-PT" sz="1800" dirty="0" err="1">
                <a:latin typeface="Georgia" panose="02040502050405020303" pitchFamily="18" charset="0"/>
              </a:rPr>
              <a:t>intellegat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at</a:t>
            </a:r>
            <a:r>
              <a:rPr lang="pt-PT" sz="1800" dirty="0">
                <a:latin typeface="Georgia" panose="02040502050405020303" pitchFamily="18" charset="0"/>
              </a:rPr>
              <a:t>. </a:t>
            </a:r>
            <a:r>
              <a:rPr lang="pt-PT" sz="1800" dirty="0" err="1">
                <a:latin typeface="Georgia" panose="02040502050405020303" pitchFamily="18" charset="0"/>
              </a:rPr>
              <a:t>Sea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expetendis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accommodare</a:t>
            </a:r>
            <a:r>
              <a:rPr lang="pt-PT" sz="1800" dirty="0">
                <a:latin typeface="Georgia" panose="02040502050405020303" pitchFamily="18" charset="0"/>
              </a:rPr>
              <a:t> eu, </a:t>
            </a:r>
            <a:r>
              <a:rPr lang="pt-PT" sz="1800" dirty="0" err="1">
                <a:latin typeface="Georgia" panose="02040502050405020303" pitchFamily="18" charset="0"/>
              </a:rPr>
              <a:t>equidem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docendi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sea</a:t>
            </a:r>
            <a:r>
              <a:rPr lang="pt-PT" sz="1800" dirty="0">
                <a:latin typeface="Georgia" panose="02040502050405020303" pitchFamily="18" charset="0"/>
              </a:rPr>
              <a:t> eu, ut </a:t>
            </a:r>
            <a:r>
              <a:rPr lang="pt-PT" sz="1800" dirty="0" err="1">
                <a:latin typeface="Georgia" panose="02040502050405020303" pitchFamily="18" charset="0"/>
              </a:rPr>
              <a:t>nam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minim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sententiae</a:t>
            </a:r>
            <a:r>
              <a:rPr lang="pt-PT" sz="1800" dirty="0">
                <a:latin typeface="Georgia" panose="02040502050405020303" pitchFamily="18" charset="0"/>
              </a:rPr>
              <a:t>. Pro </a:t>
            </a:r>
            <a:r>
              <a:rPr lang="pt-PT" sz="1800" dirty="0" err="1">
                <a:latin typeface="Georgia" panose="02040502050405020303" pitchFamily="18" charset="0"/>
              </a:rPr>
              <a:t>at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aliquid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pericula</a:t>
            </a:r>
            <a:r>
              <a:rPr lang="pt-PT" sz="1800" dirty="0">
                <a:latin typeface="Georgia" panose="02040502050405020303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2802059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</TotalTime>
  <Words>1195</Words>
  <Application>Microsoft Macintosh PowerPoint</Application>
  <PresentationFormat>Personalizados</PresentationFormat>
  <Paragraphs>39</Paragraphs>
  <Slides>1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Georgia</vt:lpstr>
      <vt:lpstr>Verdana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Rui Fernando Cortes Melo Lobo</dc:creator>
  <cp:lastModifiedBy>João Pedro Couto Pinheiro</cp:lastModifiedBy>
  <cp:revision>4</cp:revision>
  <dcterms:created xsi:type="dcterms:W3CDTF">2020-07-13T15:51:52Z</dcterms:created>
  <dcterms:modified xsi:type="dcterms:W3CDTF">2022-07-07T08:58:26Z</dcterms:modified>
</cp:coreProperties>
</file>