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83"/>
    <p:restoredTop sz="96327"/>
  </p:normalViewPr>
  <p:slideViewPr>
    <p:cSldViewPr snapToGrid="0" snapToObjects="1">
      <p:cViewPr varScale="1">
        <p:scale>
          <a:sx n="13" d="100"/>
          <a:sy n="13" d="100"/>
        </p:scale>
        <p:origin x="2592" y="168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448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865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76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64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300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384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241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219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14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491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840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0C31A-2CDF-834F-86D1-9C725813EFE1}" type="datetimeFigureOut">
              <a:rPr lang="pt-PT" smtClean="0"/>
              <a:t>13/08/2024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8C11B-5B3F-DD40-85BD-4970D873B87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707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8B60F8F-66CE-4383-A406-98472BF42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115" y="0"/>
            <a:ext cx="21397740" cy="30275213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7A55E15A-1570-0D42-BDD4-416633322C35}"/>
              </a:ext>
            </a:extLst>
          </p:cNvPr>
          <p:cNvSpPr/>
          <p:nvPr/>
        </p:nvSpPr>
        <p:spPr>
          <a:xfrm>
            <a:off x="6671357" y="4010297"/>
            <a:ext cx="10690225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4200" i="1" dirty="0">
                <a:latin typeface="Georgia" panose="02040502050405020303" pitchFamily="18" charset="0"/>
              </a:rPr>
              <a:t>Descrição da investigação</a:t>
            </a:r>
          </a:p>
          <a:p>
            <a:r>
              <a:rPr lang="pt-PT" sz="4200" i="1" dirty="0">
                <a:latin typeface="Georgia" panose="02040502050405020303" pitchFamily="18" charset="0"/>
              </a:rPr>
              <a:t>Descrição da investigação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BE0D113-7E0C-F040-899E-28A351D6F20B}"/>
              </a:ext>
            </a:extLst>
          </p:cNvPr>
          <p:cNvSpPr/>
          <p:nvPr/>
        </p:nvSpPr>
        <p:spPr>
          <a:xfrm>
            <a:off x="6671357" y="1392748"/>
            <a:ext cx="7011856" cy="1877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5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 do Poster</a:t>
            </a:r>
          </a:p>
          <a:p>
            <a:r>
              <a:rPr lang="pt-PT" sz="5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 </a:t>
            </a:r>
            <a:r>
              <a:rPr lang="pt-PT" sz="5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endParaRPr lang="pt-PT" sz="5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0205C0F-3AA6-3944-8199-7C21A024F338}"/>
              </a:ext>
            </a:extLst>
          </p:cNvPr>
          <p:cNvSpPr/>
          <p:nvPr/>
        </p:nvSpPr>
        <p:spPr>
          <a:xfrm>
            <a:off x="6714899" y="6002696"/>
            <a:ext cx="10690225" cy="14096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P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do Autor</a:t>
            </a:r>
          </a:p>
          <a:p>
            <a:pPr>
              <a:lnSpc>
                <a:spcPct val="120000"/>
              </a:lnSpc>
            </a:pPr>
            <a:r>
              <a:rPr lang="pt-P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Instituição</a:t>
            </a:r>
          </a:p>
          <a:p>
            <a:pPr>
              <a:lnSpc>
                <a:spcPct val="120000"/>
              </a:lnSpc>
            </a:pPr>
            <a:r>
              <a:rPr lang="pt-P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304D43D-0F10-3F49-AA69-AC5F7A83000C}"/>
              </a:ext>
            </a:extLst>
          </p:cNvPr>
          <p:cNvSpPr/>
          <p:nvPr/>
        </p:nvSpPr>
        <p:spPr>
          <a:xfrm>
            <a:off x="6752249" y="9106503"/>
            <a:ext cx="13680000" cy="20520000"/>
          </a:xfrm>
          <a:prstGeom prst="rect">
            <a:avLst/>
          </a:prstGeom>
        </p:spPr>
        <p:txBody>
          <a:bodyPr wrap="square" numCol="2" spcCol="288000">
            <a:spAutoFit/>
          </a:bodyPr>
          <a:lstStyle/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Ponderum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petentium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Alii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ornatus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commune</a:t>
            </a:r>
            <a:r>
              <a:rPr lang="pt-PT" sz="1800" dirty="0">
                <a:latin typeface="Georgia" panose="02040502050405020303" pitchFamily="18" charset="0"/>
              </a:rPr>
              <a:t> ei </a:t>
            </a:r>
            <a:r>
              <a:rPr lang="pt-PT" sz="1800" dirty="0" err="1">
                <a:latin typeface="Georgia" panose="02040502050405020303" pitchFamily="18" charset="0"/>
              </a:rPr>
              <a:t>mei</a:t>
            </a:r>
            <a:r>
              <a:rPr lang="pt-PT" sz="1800" dirty="0">
                <a:latin typeface="Georgia" panose="02040502050405020303" pitchFamily="18" charset="0"/>
              </a:rPr>
              <a:t>, error </a:t>
            </a:r>
            <a:r>
              <a:rPr lang="pt-PT" sz="1800" dirty="0" err="1">
                <a:latin typeface="Georgia" panose="02040502050405020303" pitchFamily="18" charset="0"/>
              </a:rPr>
              <a:t>graecis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voluptatibus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vidit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laudem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salutandi</a:t>
            </a:r>
            <a:r>
              <a:rPr lang="pt-PT" sz="1800" dirty="0">
                <a:latin typeface="Georgia" panose="02040502050405020303" pitchFamily="18" charset="0"/>
              </a:rPr>
              <a:t> cu. </a:t>
            </a:r>
            <a:r>
              <a:rPr lang="pt-PT" sz="1800" dirty="0" err="1">
                <a:latin typeface="Georgia" panose="02040502050405020303" pitchFamily="18" charset="0"/>
              </a:rPr>
              <a:t>Eligendi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complectitur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 cu esse </a:t>
            </a:r>
            <a:r>
              <a:rPr lang="pt-PT" sz="1800" dirty="0" err="1">
                <a:latin typeface="Georgia" panose="02040502050405020303" pitchFamily="18" charset="0"/>
              </a:rPr>
              <a:t>probatus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disputationi</a:t>
            </a:r>
            <a:r>
              <a:rPr lang="pt-PT" sz="1800" dirty="0">
                <a:latin typeface="Georgia" panose="02040502050405020303" pitchFamily="18" charset="0"/>
              </a:rPr>
              <a:t>. Mei modo </a:t>
            </a:r>
            <a:r>
              <a:rPr lang="pt-PT" sz="1800" dirty="0" err="1">
                <a:latin typeface="Georgia" panose="02040502050405020303" pitchFamily="18" charset="0"/>
              </a:rPr>
              <a:t>harum</a:t>
            </a:r>
            <a:r>
              <a:rPr lang="pt-PT" sz="1800" dirty="0">
                <a:latin typeface="Georgia" panose="02040502050405020303" pitchFamily="18" charset="0"/>
              </a:rPr>
              <a:t> eu. Per exerci </a:t>
            </a:r>
            <a:r>
              <a:rPr lang="pt-PT" sz="1800" dirty="0" err="1">
                <a:latin typeface="Georgia" panose="02040502050405020303" pitchFamily="18" charset="0"/>
              </a:rPr>
              <a:t>tritani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id </a:t>
            </a:r>
            <a:r>
              <a:rPr lang="pt-PT" sz="1800" dirty="0" err="1">
                <a:latin typeface="Georgia" panose="02040502050405020303" pitchFamily="18" charset="0"/>
              </a:rPr>
              <a:t>iusto</a:t>
            </a:r>
            <a:r>
              <a:rPr lang="pt-PT" sz="1800" dirty="0">
                <a:latin typeface="Georgia" panose="02040502050405020303" pitchFamily="18" charset="0"/>
              </a:rPr>
              <a:t> vivendo.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dicit</a:t>
            </a:r>
            <a:r>
              <a:rPr lang="pt-PT" sz="1800" dirty="0">
                <a:latin typeface="Georgia" panose="02040502050405020303" pitchFamily="18" charset="0"/>
              </a:rPr>
              <a:t> partem </a:t>
            </a:r>
            <a:r>
              <a:rPr lang="pt-PT" sz="1800" dirty="0" err="1">
                <a:latin typeface="Georgia" panose="02040502050405020303" pitchFamily="18" charset="0"/>
              </a:rPr>
              <a:t>persecuti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, vis ei </a:t>
            </a:r>
            <a:r>
              <a:rPr lang="pt-PT" sz="1800" dirty="0" err="1">
                <a:latin typeface="Georgia" panose="02040502050405020303" pitchFamily="18" charset="0"/>
              </a:rPr>
              <a:t>lorem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putent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contentiones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luptatum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invidunt</a:t>
            </a:r>
            <a:r>
              <a:rPr lang="pt-PT" sz="1800" dirty="0">
                <a:latin typeface="Georgia" panose="02040502050405020303" pitchFamily="18" charset="0"/>
              </a:rPr>
              <a:t>, cum id </a:t>
            </a:r>
            <a:r>
              <a:rPr lang="pt-PT" sz="1800" dirty="0" err="1">
                <a:latin typeface="Georgia" panose="02040502050405020303" pitchFamily="18" charset="0"/>
              </a:rPr>
              <a:t>assum</a:t>
            </a:r>
            <a:r>
              <a:rPr lang="pt-PT" sz="1800" dirty="0">
                <a:latin typeface="Georgia" panose="02040502050405020303" pitchFamily="18" charset="0"/>
              </a:rPr>
              <a:t> animal </a:t>
            </a:r>
            <a:r>
              <a:rPr lang="pt-PT" sz="1800" dirty="0" err="1">
                <a:latin typeface="Georgia" panose="02040502050405020303" pitchFamily="18" charset="0"/>
              </a:rPr>
              <a:t>dissentiet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 te </a:t>
            </a:r>
            <a:r>
              <a:rPr lang="pt-PT" sz="1800" dirty="0" err="1">
                <a:latin typeface="Georgia" panose="02040502050405020303" pitchFamily="18" charset="0"/>
              </a:rPr>
              <a:t>inermis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patrioque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prodesset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labores </a:t>
            </a:r>
            <a:r>
              <a:rPr lang="pt-PT" sz="1800" dirty="0" err="1">
                <a:latin typeface="Georgia" panose="02040502050405020303" pitchFamily="18" charset="0"/>
              </a:rPr>
              <a:t>suscipiantur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inermis</a:t>
            </a:r>
            <a:r>
              <a:rPr lang="pt-PT" sz="1800" dirty="0">
                <a:latin typeface="Georgia" panose="02040502050405020303" pitchFamily="18" charset="0"/>
              </a:rPr>
              <a:t> verterem </a:t>
            </a:r>
            <a:r>
              <a:rPr lang="pt-PT" sz="1800" dirty="0" err="1">
                <a:latin typeface="Georgia" panose="02040502050405020303" pitchFamily="18" charset="0"/>
              </a:rPr>
              <a:t>maluisset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quo, </a:t>
            </a:r>
            <a:r>
              <a:rPr lang="pt-PT" sz="1800" dirty="0" err="1">
                <a:latin typeface="Georgia" panose="02040502050405020303" pitchFamily="18" charset="0"/>
              </a:rPr>
              <a:t>nullam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nostro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forensibus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. Eu </a:t>
            </a:r>
            <a:r>
              <a:rPr lang="pt-PT" sz="1800" dirty="0" err="1">
                <a:latin typeface="Georgia" panose="02040502050405020303" pitchFamily="18" charset="0"/>
              </a:rPr>
              <a:t>nec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soleat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graeco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impedit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sanctus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copiosae</a:t>
            </a:r>
            <a:r>
              <a:rPr lang="pt-PT" sz="1800" dirty="0">
                <a:latin typeface="Georgia" panose="02040502050405020303" pitchFamily="18" charset="0"/>
              </a:rPr>
              <a:t> te qui.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splendide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persequeris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, ad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possim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apeirian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repudiare</a:t>
            </a:r>
            <a:r>
              <a:rPr lang="pt-PT" sz="1800" dirty="0">
                <a:latin typeface="Georgia" panose="02040502050405020303" pitchFamily="18" charset="0"/>
              </a:rPr>
              <a:t>. Quando </a:t>
            </a:r>
            <a:r>
              <a:rPr lang="pt-PT" sz="1800" dirty="0" err="1">
                <a:latin typeface="Georgia" panose="02040502050405020303" pitchFamily="18" charset="0"/>
              </a:rPr>
              <a:t>eleifend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, vim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equidem</a:t>
            </a:r>
            <a:r>
              <a:rPr lang="pt-PT" sz="1800" dirty="0">
                <a:latin typeface="Georgia" panose="02040502050405020303" pitchFamily="18" charset="0"/>
              </a:rPr>
              <a:t> vivendo. </a:t>
            </a:r>
            <a:r>
              <a:rPr lang="pt-PT" sz="1800" dirty="0" err="1">
                <a:latin typeface="Georgia" panose="02040502050405020303" pitchFamily="18" charset="0"/>
              </a:rPr>
              <a:t>Fabellas</a:t>
            </a:r>
            <a:r>
              <a:rPr lang="pt-PT" sz="1800" dirty="0">
                <a:latin typeface="Georgia" panose="02040502050405020303" pitchFamily="18" charset="0"/>
              </a:rPr>
              <a:t> dissentias id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noster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audiam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fabellas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eos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quo </a:t>
            </a:r>
            <a:r>
              <a:rPr lang="pt-PT" sz="1800" dirty="0" err="1">
                <a:latin typeface="Georgia" panose="02040502050405020303" pitchFamily="18" charset="0"/>
              </a:rPr>
              <a:t>purto</a:t>
            </a:r>
            <a:r>
              <a:rPr lang="pt-PT" sz="1800" dirty="0">
                <a:latin typeface="Georgia" panose="02040502050405020303" pitchFamily="18" charset="0"/>
              </a:rPr>
              <a:t> animal </a:t>
            </a:r>
            <a:r>
              <a:rPr lang="pt-PT" sz="1800" dirty="0" err="1">
                <a:latin typeface="Georgia" panose="02040502050405020303" pitchFamily="18" charset="0"/>
              </a:rPr>
              <a:t>reprehendunt</a:t>
            </a:r>
            <a:r>
              <a:rPr lang="pt-PT" sz="1800" dirty="0">
                <a:latin typeface="Georgia" panose="02040502050405020303" pitchFamily="18" charset="0"/>
              </a:rPr>
              <a:t>, ut quo </a:t>
            </a:r>
            <a:r>
              <a:rPr lang="pt-PT" sz="1800" dirty="0" err="1">
                <a:latin typeface="Georgia" panose="02040502050405020303" pitchFamily="18" charset="0"/>
              </a:rPr>
              <a:t>aperiam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pertinacia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 ut </a:t>
            </a:r>
            <a:r>
              <a:rPr lang="pt-PT" sz="1800" dirty="0" err="1">
                <a:latin typeface="Georgia" panose="02040502050405020303" pitchFamily="18" charset="0"/>
              </a:rPr>
              <a:t>rebum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dolorum</a:t>
            </a:r>
            <a:r>
              <a:rPr lang="pt-PT" sz="1800" dirty="0">
                <a:latin typeface="Georgia" panose="02040502050405020303" pitchFamily="18" charset="0"/>
              </a:rPr>
              <a:t>. Id </a:t>
            </a:r>
            <a:r>
              <a:rPr lang="pt-PT" sz="1800" dirty="0" err="1">
                <a:latin typeface="Georgia" panose="02040502050405020303" pitchFamily="18" charset="0"/>
              </a:rPr>
              <a:t>habemus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oporteat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agam</a:t>
            </a:r>
            <a:r>
              <a:rPr lang="pt-PT" sz="1800" dirty="0">
                <a:latin typeface="Georgia" panose="02040502050405020303" pitchFamily="18" charset="0"/>
              </a:rPr>
              <a:t> latine id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Ludus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persius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ex.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mel </a:t>
            </a:r>
            <a:r>
              <a:rPr lang="pt-PT" sz="1800" dirty="0" err="1">
                <a:latin typeface="Georgia" panose="02040502050405020303" pitchFamily="18" charset="0"/>
              </a:rPr>
              <a:t>malis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intellegat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tibique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pertinax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deseruisse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 no </a:t>
            </a:r>
            <a:r>
              <a:rPr lang="pt-PT" sz="1800" dirty="0" err="1">
                <a:latin typeface="Georgia" panose="02040502050405020303" pitchFamily="18" charset="0"/>
              </a:rPr>
              <a:t>phaedrum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reprimique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cotidieque</a:t>
            </a:r>
            <a:r>
              <a:rPr lang="pt-PT" sz="1800" dirty="0">
                <a:latin typeface="Georgia" panose="02040502050405020303" pitchFamily="18" charset="0"/>
              </a:rPr>
              <a:t>. Qui ei eros </a:t>
            </a:r>
            <a:r>
              <a:rPr lang="pt-PT" sz="1800" dirty="0" err="1">
                <a:latin typeface="Georgia" panose="02040502050405020303" pitchFamily="18" charset="0"/>
              </a:rPr>
              <a:t>velit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Dicat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affert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feugiat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no,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epicuri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interpretaris</a:t>
            </a:r>
            <a:r>
              <a:rPr lang="pt-PT" sz="1800" dirty="0">
                <a:latin typeface="Georgia" panose="02040502050405020303" pitchFamily="18" charset="0"/>
              </a:rPr>
              <a:t>. Qui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persius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quaerendum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Vocent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suscipit</a:t>
            </a:r>
            <a:r>
              <a:rPr lang="pt-PT" sz="1800" dirty="0">
                <a:latin typeface="Georgia" panose="02040502050405020303" pitchFamily="18" charset="0"/>
              </a:rPr>
              <a:t> voluptua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cu,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 eu </a:t>
            </a:r>
            <a:r>
              <a:rPr lang="pt-PT" sz="1800" dirty="0" err="1">
                <a:latin typeface="Georgia" panose="02040502050405020303" pitchFamily="18" charset="0"/>
              </a:rPr>
              <a:t>docendi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facilisis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explicari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Ei </a:t>
            </a:r>
            <a:r>
              <a:rPr lang="pt-PT" sz="1800" dirty="0" err="1">
                <a:latin typeface="Georgia" panose="02040502050405020303" pitchFamily="18" charset="0"/>
              </a:rPr>
              <a:t>eos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iusto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adipiscing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efficiantur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Dicant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voluptaria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graecis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democritum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. In </a:t>
            </a:r>
            <a:r>
              <a:rPr lang="pt-PT" sz="1800" dirty="0" err="1">
                <a:latin typeface="Georgia" panose="02040502050405020303" pitchFamily="18" charset="0"/>
              </a:rPr>
              <a:t>pri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movet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elitr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Saepe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putant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mei</a:t>
            </a:r>
            <a:r>
              <a:rPr lang="pt-PT" sz="1800" dirty="0">
                <a:latin typeface="Georgia" panose="02040502050405020303" pitchFamily="18" charset="0"/>
              </a:rPr>
              <a:t> eu,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facer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mollis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repudiandae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. In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assum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vocent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inermis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aeque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volumus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, cu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malorum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graecis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dolores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Possit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mollis</a:t>
            </a:r>
            <a:r>
              <a:rPr lang="pt-PT" sz="1800" dirty="0">
                <a:latin typeface="Georgia" panose="02040502050405020303" pitchFamily="18" charset="0"/>
              </a:rPr>
              <a:t> eu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Iudicabit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conceptam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intellegam</a:t>
            </a:r>
            <a:r>
              <a:rPr lang="pt-PT" sz="1800" dirty="0">
                <a:latin typeface="Georgia" panose="02040502050405020303" pitchFamily="18" charset="0"/>
              </a:rPr>
              <a:t> no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maiorum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lucilius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democritum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 ut. Pro </a:t>
            </a:r>
            <a:r>
              <a:rPr lang="pt-PT" sz="1800" dirty="0" err="1">
                <a:latin typeface="Georgia" panose="02040502050405020303" pitchFamily="18" charset="0"/>
              </a:rPr>
              <a:t>illud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minimum</a:t>
            </a:r>
            <a:r>
              <a:rPr lang="pt-PT" sz="1800" dirty="0">
                <a:latin typeface="Georgia" panose="02040502050405020303" pitchFamily="18" charset="0"/>
              </a:rPr>
              <a:t> ad. </a:t>
            </a:r>
            <a:r>
              <a:rPr lang="pt-PT" sz="1800" dirty="0" err="1">
                <a:latin typeface="Georgia" panose="02040502050405020303" pitchFamily="18" charset="0"/>
              </a:rPr>
              <a:t>Vidisse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ornatus</a:t>
            </a:r>
            <a:r>
              <a:rPr lang="pt-PT" sz="1800" dirty="0">
                <a:latin typeface="Georgia" panose="02040502050405020303" pitchFamily="18" charset="0"/>
              </a:rPr>
              <a:t> disputando qui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Impedit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convenire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nec</a:t>
            </a:r>
            <a:r>
              <a:rPr lang="pt-PT" sz="1800" dirty="0">
                <a:latin typeface="Georgia" panose="02040502050405020303" pitchFamily="18" charset="0"/>
              </a:rPr>
              <a:t> no. Eu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appareat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expetenda</a:t>
            </a:r>
            <a:r>
              <a:rPr lang="pt-PT" sz="1800" dirty="0">
                <a:latin typeface="Georgia" panose="02040502050405020303" pitchFamily="18" charset="0"/>
              </a:rPr>
              <a:t>, cum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nulla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delicata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soluta </a:t>
            </a:r>
            <a:r>
              <a:rPr lang="pt-PT" sz="1800" dirty="0" err="1">
                <a:latin typeface="Georgia" panose="02040502050405020303" pitchFamily="18" charset="0"/>
              </a:rPr>
              <a:t>discere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tota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quas</a:t>
            </a:r>
            <a:r>
              <a:rPr lang="pt-PT" sz="1800" dirty="0">
                <a:latin typeface="Georgia" panose="02040502050405020303" pitchFamily="18" charset="0"/>
              </a:rPr>
              <a:t>, qui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natum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aliquip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reformidans</a:t>
            </a:r>
            <a:r>
              <a:rPr lang="pt-PT" sz="1800" dirty="0">
                <a:latin typeface="Georgia" panose="02040502050405020303" pitchFamily="18" charset="0"/>
              </a:rPr>
              <a:t>, per </a:t>
            </a:r>
            <a:r>
              <a:rPr lang="pt-PT" sz="1800" dirty="0" err="1">
                <a:latin typeface="Georgia" panose="02040502050405020303" pitchFamily="18" charset="0"/>
              </a:rPr>
              <a:t>menandri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evertitur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. Ut vim </a:t>
            </a:r>
            <a:r>
              <a:rPr lang="pt-PT" sz="1800" dirty="0" err="1">
                <a:latin typeface="Georgia" panose="02040502050405020303" pitchFamily="18" charset="0"/>
              </a:rPr>
              <a:t>ceteros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insolens</a:t>
            </a:r>
            <a:r>
              <a:rPr lang="pt-PT" sz="1800" dirty="0">
                <a:latin typeface="Georgia" panose="02040502050405020303" pitchFamily="18" charset="0"/>
              </a:rPr>
              <a:t>, vis cu </a:t>
            </a:r>
            <a:r>
              <a:rPr lang="pt-PT" sz="1800" dirty="0" err="1">
                <a:latin typeface="Georgia" panose="02040502050405020303" pitchFamily="18" charset="0"/>
              </a:rPr>
              <a:t>dolor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maiorum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nonumy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omnesque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intellegat</a:t>
            </a:r>
            <a:r>
              <a:rPr lang="pt-PT" sz="1800" dirty="0">
                <a:latin typeface="Georgia" panose="02040502050405020303" pitchFamily="18" charset="0"/>
              </a:rPr>
              <a:t> ei.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eu </a:t>
            </a:r>
            <a:r>
              <a:rPr lang="pt-PT" sz="1800" dirty="0" err="1">
                <a:latin typeface="Georgia" panose="02040502050405020303" pitchFamily="18" charset="0"/>
              </a:rPr>
              <a:t>falli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sonet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laudem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pri</a:t>
            </a:r>
            <a:r>
              <a:rPr lang="pt-PT" sz="1800" dirty="0">
                <a:latin typeface="Georgia" panose="02040502050405020303" pitchFamily="18" charset="0"/>
              </a:rPr>
              <a:t> te </a:t>
            </a:r>
            <a:r>
              <a:rPr lang="pt-PT" sz="1800" dirty="0" err="1">
                <a:latin typeface="Georgia" panose="02040502050405020303" pitchFamily="18" charset="0"/>
              </a:rPr>
              <a:t>inimicus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facilisis</a:t>
            </a:r>
            <a:r>
              <a:rPr lang="pt-PT" sz="1800" dirty="0">
                <a:latin typeface="Georgia" panose="02040502050405020303" pitchFamily="18" charset="0"/>
              </a:rPr>
              <a:t>. Quo </a:t>
            </a:r>
            <a:r>
              <a:rPr lang="pt-PT" sz="1800" dirty="0" err="1">
                <a:latin typeface="Georgia" panose="02040502050405020303" pitchFamily="18" charset="0"/>
              </a:rPr>
              <a:t>inermis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electram</a:t>
            </a:r>
            <a:r>
              <a:rPr lang="pt-PT" sz="1800" dirty="0">
                <a:latin typeface="Georgia" panose="02040502050405020303" pitchFamily="18" charset="0"/>
              </a:rPr>
              <a:t> no, vim ei </a:t>
            </a:r>
            <a:r>
              <a:rPr lang="pt-PT" sz="1800" dirty="0" err="1">
                <a:latin typeface="Georgia" panose="02040502050405020303" pitchFamily="18" charset="0"/>
              </a:rPr>
              <a:t>diam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vocent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graeci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commune</a:t>
            </a:r>
            <a:r>
              <a:rPr lang="pt-PT" sz="1800" dirty="0">
                <a:latin typeface="Georgia" panose="02040502050405020303" pitchFamily="18" charset="0"/>
              </a:rPr>
              <a:t> ei. No </a:t>
            </a:r>
            <a:r>
              <a:rPr lang="pt-PT" sz="1800" dirty="0" err="1">
                <a:latin typeface="Georgia" panose="02040502050405020303" pitchFamily="18" charset="0"/>
              </a:rPr>
              <a:t>civibus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fastidii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singulis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enim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graeco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dissentiunt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mei</a:t>
            </a:r>
            <a:r>
              <a:rPr lang="pt-PT" sz="1800" dirty="0">
                <a:latin typeface="Georgia" panose="02040502050405020303" pitchFamily="18" charset="0"/>
              </a:rPr>
              <a:t>, eu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invidunt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deseruisse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Possim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dignissim</a:t>
            </a:r>
            <a:r>
              <a:rPr lang="pt-PT" sz="1800" dirty="0">
                <a:latin typeface="Georgia" panose="02040502050405020303" pitchFamily="18" charset="0"/>
              </a:rPr>
              <a:t> eu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te </a:t>
            </a:r>
            <a:r>
              <a:rPr lang="pt-PT" sz="1800" dirty="0" err="1">
                <a:latin typeface="Georgia" panose="02040502050405020303" pitchFamily="18" charset="0"/>
              </a:rPr>
              <a:t>placerat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hendrerit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tincidunt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doming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quidam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timeam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in.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quas</a:t>
            </a:r>
            <a:r>
              <a:rPr lang="pt-PT" sz="1800" dirty="0">
                <a:latin typeface="Georgia" panose="02040502050405020303" pitchFamily="18" charset="0"/>
              </a:rPr>
              <a:t> probo </a:t>
            </a:r>
            <a:r>
              <a:rPr lang="pt-PT" sz="1800" dirty="0" err="1">
                <a:latin typeface="Georgia" panose="02040502050405020303" pitchFamily="18" charset="0"/>
              </a:rPr>
              <a:t>offendit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Sed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doming</a:t>
            </a:r>
            <a:r>
              <a:rPr lang="pt-PT" sz="1800" dirty="0">
                <a:latin typeface="Georgia" panose="02040502050405020303" pitchFamily="18" charset="0"/>
              </a:rPr>
              <a:t> urbanitas </a:t>
            </a:r>
            <a:r>
              <a:rPr lang="pt-PT" sz="1800" dirty="0" err="1">
                <a:latin typeface="Georgia" panose="02040502050405020303" pitchFamily="18" charset="0"/>
              </a:rPr>
              <a:t>scribentur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fastidii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ocurreret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quo,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no </a:t>
            </a:r>
            <a:r>
              <a:rPr lang="pt-PT" sz="1800" dirty="0" err="1">
                <a:latin typeface="Georgia" panose="02040502050405020303" pitchFamily="18" charset="0"/>
              </a:rPr>
              <a:t>etiam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qualisque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inciderint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Id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democritum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delicatissimi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purto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volutpat</a:t>
            </a:r>
            <a:r>
              <a:rPr lang="pt-PT" sz="1800" dirty="0">
                <a:latin typeface="Georgia" panose="02040502050405020303" pitchFamily="18" charset="0"/>
              </a:rPr>
              <a:t>. Pro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errem soluta, per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quem </a:t>
            </a:r>
            <a:r>
              <a:rPr lang="pt-PT" sz="1800" dirty="0" err="1">
                <a:latin typeface="Georgia" panose="02040502050405020303" pitchFamily="18" charset="0"/>
              </a:rPr>
              <a:t>ornatus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delicatissimi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mei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adhuc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consequuntur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decore </a:t>
            </a:r>
            <a:r>
              <a:rPr lang="pt-PT" sz="1800" dirty="0" err="1">
                <a:latin typeface="Georgia" panose="02040502050405020303" pitchFamily="18" charset="0"/>
              </a:rPr>
              <a:t>moderatius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molestie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dignissim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comprehensam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in fabulas </a:t>
            </a:r>
            <a:r>
              <a:rPr lang="pt-PT" sz="1800" dirty="0" err="1">
                <a:latin typeface="Georgia" panose="02040502050405020303" pitchFamily="18" charset="0"/>
              </a:rPr>
              <a:t>dolorem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epicuri</a:t>
            </a:r>
            <a:r>
              <a:rPr lang="pt-PT" sz="1800" dirty="0">
                <a:latin typeface="Georgia" panose="02040502050405020303" pitchFamily="18" charset="0"/>
              </a:rPr>
              <a:t>. Posse </a:t>
            </a:r>
            <a:r>
              <a:rPr lang="pt-PT" sz="1800" dirty="0" err="1">
                <a:latin typeface="Georgia" panose="02040502050405020303" pitchFamily="18" charset="0"/>
              </a:rPr>
              <a:t>voluptaria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ei, </a:t>
            </a:r>
            <a:r>
              <a:rPr lang="pt-PT" sz="1800" dirty="0" err="1">
                <a:latin typeface="Georgia" panose="02040502050405020303" pitchFamily="18" charset="0"/>
              </a:rPr>
              <a:t>sed</a:t>
            </a:r>
            <a:r>
              <a:rPr lang="pt-PT" sz="1800" dirty="0">
                <a:latin typeface="Georgia" panose="02040502050405020303" pitchFamily="18" charset="0"/>
              </a:rPr>
              <a:t> ignota </a:t>
            </a:r>
            <a:r>
              <a:rPr lang="pt-PT" sz="1800" dirty="0" err="1">
                <a:latin typeface="Georgia" panose="02040502050405020303" pitchFamily="18" charset="0"/>
              </a:rPr>
              <a:t>nostrud</a:t>
            </a:r>
            <a:r>
              <a:rPr lang="pt-PT" sz="1800" dirty="0">
                <a:latin typeface="Georgia" panose="02040502050405020303" pitchFamily="18" charset="0"/>
              </a:rPr>
              <a:t> in, quo eu augue </a:t>
            </a:r>
            <a:r>
              <a:rPr lang="pt-PT" sz="1800" dirty="0" err="1">
                <a:latin typeface="Georgia" panose="02040502050405020303" pitchFamily="18" charset="0"/>
              </a:rPr>
              <a:t>dicunt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Eam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quidam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delicatissimi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doming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inimicus</a:t>
            </a:r>
            <a:r>
              <a:rPr lang="pt-PT" sz="1800" dirty="0">
                <a:latin typeface="Georgia" panose="02040502050405020303" pitchFamily="18" charset="0"/>
              </a:rPr>
              <a:t> ei per,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 viris </a:t>
            </a:r>
            <a:r>
              <a:rPr lang="pt-PT" sz="1800" dirty="0" err="1">
                <a:latin typeface="Georgia" panose="02040502050405020303" pitchFamily="18" charset="0"/>
              </a:rPr>
              <a:t>recteque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explicari</a:t>
            </a:r>
            <a:r>
              <a:rPr lang="pt-PT" sz="1800" dirty="0">
                <a:latin typeface="Georgia" panose="02040502050405020303" pitchFamily="18" charset="0"/>
              </a:rPr>
              <a:t> in. </a:t>
            </a:r>
            <a:r>
              <a:rPr lang="pt-PT" sz="1800" dirty="0" err="1">
                <a:latin typeface="Georgia" panose="02040502050405020303" pitchFamily="18" charset="0"/>
              </a:rPr>
              <a:t>Tibique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adversarium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duo, qui eu </a:t>
            </a:r>
            <a:r>
              <a:rPr lang="pt-PT" sz="1800" dirty="0" err="1">
                <a:latin typeface="Georgia" panose="02040502050405020303" pitchFamily="18" charset="0"/>
              </a:rPr>
              <a:t>quidam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principes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cotidieque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Persius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euripidis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homero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minimum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mediocrem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, eu </a:t>
            </a:r>
            <a:r>
              <a:rPr lang="pt-PT" sz="1800" dirty="0" err="1">
                <a:latin typeface="Georgia" panose="02040502050405020303" pitchFamily="18" charset="0"/>
              </a:rPr>
              <a:t>eam</a:t>
            </a:r>
            <a:r>
              <a:rPr lang="pt-PT" sz="1800" dirty="0">
                <a:latin typeface="Georgia" panose="02040502050405020303" pitchFamily="18" charset="0"/>
              </a:rPr>
              <a:t> posse </a:t>
            </a:r>
            <a:r>
              <a:rPr lang="pt-PT" sz="1800" dirty="0" err="1">
                <a:latin typeface="Georgia" panose="02040502050405020303" pitchFamily="18" charset="0"/>
              </a:rPr>
              <a:t>sententiae</a:t>
            </a:r>
            <a:r>
              <a:rPr lang="pt-PT" sz="1800" dirty="0">
                <a:latin typeface="Georgia" panose="02040502050405020303" pitchFamily="18" charset="0"/>
              </a:rPr>
              <a:t>, cum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veniam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interpretaris</a:t>
            </a:r>
            <a:r>
              <a:rPr lang="pt-PT" sz="1800" dirty="0">
                <a:latin typeface="Georgia" panose="02040502050405020303" pitchFamily="18" charset="0"/>
              </a:rPr>
              <a:t>. Mel in modus </a:t>
            </a:r>
            <a:r>
              <a:rPr lang="pt-PT" sz="1800" dirty="0" err="1">
                <a:latin typeface="Georgia" panose="02040502050405020303" pitchFamily="18" charset="0"/>
              </a:rPr>
              <a:t>placerat</a:t>
            </a:r>
            <a:r>
              <a:rPr lang="pt-PT" sz="1800" dirty="0">
                <a:latin typeface="Georgia" panose="02040502050405020303" pitchFamily="18" charset="0"/>
              </a:rPr>
              <a:t>, te quem </a:t>
            </a:r>
            <a:r>
              <a:rPr lang="pt-PT" sz="1800" dirty="0" err="1">
                <a:latin typeface="Georgia" panose="02040502050405020303" pitchFamily="18" charset="0"/>
              </a:rPr>
              <a:t>inermis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veritus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pri</a:t>
            </a:r>
            <a:r>
              <a:rPr lang="pt-PT" sz="1800" dirty="0">
                <a:latin typeface="Georgia" panose="02040502050405020303" pitchFamily="18" charset="0"/>
              </a:rPr>
              <a:t>, ut </a:t>
            </a:r>
            <a:r>
              <a:rPr lang="pt-PT" sz="1800" dirty="0" err="1">
                <a:latin typeface="Georgia" panose="02040502050405020303" pitchFamily="18" charset="0"/>
              </a:rPr>
              <a:t>sonet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tractatos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repudiare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. Eu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 modo </a:t>
            </a:r>
            <a:r>
              <a:rPr lang="pt-PT" sz="1800" dirty="0" err="1">
                <a:latin typeface="Georgia" panose="02040502050405020303" pitchFamily="18" charset="0"/>
              </a:rPr>
              <a:t>graeco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wisi</a:t>
            </a:r>
            <a:r>
              <a:rPr lang="pt-PT" sz="1800" dirty="0">
                <a:latin typeface="Georgia" panose="02040502050405020303" pitchFamily="18" charset="0"/>
              </a:rPr>
              <a:t> animal </a:t>
            </a:r>
            <a:r>
              <a:rPr lang="pt-PT" sz="1800" dirty="0" err="1">
                <a:latin typeface="Georgia" panose="02040502050405020303" pitchFamily="18" charset="0"/>
              </a:rPr>
              <a:t>sanctus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mei</a:t>
            </a:r>
            <a:r>
              <a:rPr lang="pt-PT" sz="1800" dirty="0">
                <a:latin typeface="Georgia" panose="02040502050405020303" pitchFamily="18" charset="0"/>
              </a:rPr>
              <a:t> no.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torquatos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probatus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periculis</a:t>
            </a:r>
            <a:r>
              <a:rPr lang="pt-PT" sz="1800" dirty="0">
                <a:latin typeface="Georgia" panose="02040502050405020303" pitchFamily="18" charset="0"/>
              </a:rPr>
              <a:t>. Id </a:t>
            </a:r>
            <a:r>
              <a:rPr lang="pt-PT" sz="1800" dirty="0" err="1">
                <a:latin typeface="Georgia" panose="02040502050405020303" pitchFamily="18" charset="0"/>
              </a:rPr>
              <a:t>convenire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consulatu</a:t>
            </a:r>
            <a:r>
              <a:rPr lang="pt-PT" sz="1800" dirty="0">
                <a:latin typeface="Georgia" panose="02040502050405020303" pitchFamily="18" charset="0"/>
              </a:rPr>
              <a:t> per, </a:t>
            </a:r>
            <a:r>
              <a:rPr lang="pt-PT" sz="1800" dirty="0" err="1">
                <a:latin typeface="Georgia" panose="02040502050405020303" pitchFamily="18" charset="0"/>
              </a:rPr>
              <a:t>omnis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omnes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definitiones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nec</a:t>
            </a:r>
            <a:r>
              <a:rPr lang="pt-PT" sz="1800" dirty="0">
                <a:latin typeface="Georgia" panose="02040502050405020303" pitchFamily="18" charset="0"/>
              </a:rPr>
              <a:t> cu, ei cum </a:t>
            </a:r>
            <a:r>
              <a:rPr lang="pt-PT" sz="1800" dirty="0" err="1">
                <a:latin typeface="Georgia" panose="02040502050405020303" pitchFamily="18" charset="0"/>
              </a:rPr>
              <a:t>omittam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scripserit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deterruisset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Nemore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atomorum</a:t>
            </a:r>
            <a:r>
              <a:rPr lang="pt-PT" sz="1800" dirty="0">
                <a:latin typeface="Georgia" panose="02040502050405020303" pitchFamily="18" charset="0"/>
              </a:rPr>
              <a:t> dissentias id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cu exerci </a:t>
            </a:r>
            <a:r>
              <a:rPr lang="pt-PT" sz="1800" dirty="0" err="1">
                <a:latin typeface="Georgia" panose="02040502050405020303" pitchFamily="18" charset="0"/>
              </a:rPr>
              <a:t>honestatis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definitiones</a:t>
            </a:r>
            <a:r>
              <a:rPr lang="pt-PT" sz="1800" dirty="0">
                <a:latin typeface="Georgia" panose="02040502050405020303" pitchFamily="18" charset="0"/>
              </a:rPr>
              <a:t>, ad </a:t>
            </a:r>
            <a:r>
              <a:rPr lang="pt-PT" sz="1800" dirty="0" err="1">
                <a:latin typeface="Georgia" panose="02040502050405020303" pitchFamily="18" charset="0"/>
              </a:rPr>
              <a:t>quod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elit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no </a:t>
            </a:r>
            <a:r>
              <a:rPr lang="pt-PT" sz="1800" dirty="0" err="1">
                <a:latin typeface="Georgia" panose="02040502050405020303" pitchFamily="18" charset="0"/>
              </a:rPr>
              <a:t>dolor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maluisset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Summo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epicuri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assueverit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est.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Id </a:t>
            </a:r>
            <a:r>
              <a:rPr lang="pt-PT" sz="1800" dirty="0" err="1">
                <a:latin typeface="Georgia" panose="02040502050405020303" pitchFamily="18" charset="0"/>
              </a:rPr>
              <a:t>sonet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libris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meliore</a:t>
            </a:r>
            <a:r>
              <a:rPr lang="pt-PT" sz="1800" dirty="0">
                <a:latin typeface="Georgia" panose="02040502050405020303" pitchFamily="18" charset="0"/>
              </a:rPr>
              <a:t> vim, </a:t>
            </a:r>
            <a:r>
              <a:rPr lang="pt-PT" sz="1800" dirty="0" err="1">
                <a:latin typeface="Georgia" panose="02040502050405020303" pitchFamily="18" charset="0"/>
              </a:rPr>
              <a:t>adhuc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conceptam</a:t>
            </a:r>
            <a:r>
              <a:rPr lang="pt-PT" sz="1800" dirty="0">
                <a:latin typeface="Georgia" panose="02040502050405020303" pitchFamily="18" charset="0"/>
              </a:rPr>
              <a:t> ei mel. Eos vero </a:t>
            </a:r>
            <a:r>
              <a:rPr lang="pt-PT" sz="1800" dirty="0" err="1">
                <a:latin typeface="Georgia" panose="02040502050405020303" pitchFamily="18" charset="0"/>
              </a:rPr>
              <a:t>civibus</a:t>
            </a:r>
            <a:r>
              <a:rPr lang="pt-PT" sz="1800" dirty="0">
                <a:latin typeface="Georgia" panose="02040502050405020303" pitchFamily="18" charset="0"/>
              </a:rPr>
              <a:t> ei,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appetere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tractatos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dolor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facilisi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primis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virtute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mandamus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eos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Ludus</a:t>
            </a:r>
            <a:r>
              <a:rPr lang="pt-PT" sz="1800" dirty="0">
                <a:latin typeface="Georgia" panose="02040502050405020303" pitchFamily="18" charset="0"/>
              </a:rPr>
              <a:t> tantas ut duo. Ut </a:t>
            </a:r>
            <a:r>
              <a:rPr lang="pt-PT" sz="1800" dirty="0" err="1">
                <a:latin typeface="Georgia" panose="02040502050405020303" pitchFamily="18" charset="0"/>
              </a:rPr>
              <a:t>mutat</a:t>
            </a:r>
            <a:r>
              <a:rPr lang="pt-PT" sz="1800" dirty="0">
                <a:latin typeface="Georgia" panose="02040502050405020303" pitchFamily="18" charset="0"/>
              </a:rPr>
              <a:t> vitae tantas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brute</a:t>
            </a:r>
            <a:r>
              <a:rPr lang="pt-PT" sz="1800" dirty="0">
                <a:latin typeface="Georgia" panose="02040502050405020303" pitchFamily="18" charset="0"/>
              </a:rPr>
              <a:t> porro </a:t>
            </a:r>
            <a:r>
              <a:rPr lang="pt-PT" sz="1800" dirty="0" err="1">
                <a:latin typeface="Georgia" panose="02040502050405020303" pitchFamily="18" charset="0"/>
              </a:rPr>
              <a:t>electram</a:t>
            </a:r>
            <a:r>
              <a:rPr lang="pt-PT" sz="1800" dirty="0">
                <a:latin typeface="Georgia" panose="02040502050405020303" pitchFamily="18" charset="0"/>
              </a:rPr>
              <a:t> ad,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causae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molestie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suavitate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Putent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ornatus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per, ad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nemore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antiopam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consequat</a:t>
            </a:r>
            <a:r>
              <a:rPr lang="pt-PT" sz="1800" dirty="0">
                <a:latin typeface="Georgia" panose="02040502050405020303" pitchFamily="18" charset="0"/>
              </a:rPr>
              <a:t>. Eu quo case </a:t>
            </a:r>
            <a:r>
              <a:rPr lang="pt-PT" sz="1800" dirty="0" err="1">
                <a:latin typeface="Georgia" panose="02040502050405020303" pitchFamily="18" charset="0"/>
              </a:rPr>
              <a:t>congue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percipitur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Nec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enim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agam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conceptam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sadipscing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 no.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pro </a:t>
            </a:r>
            <a:r>
              <a:rPr lang="pt-PT" sz="1800" dirty="0" err="1">
                <a:latin typeface="Georgia" panose="02040502050405020303" pitchFamily="18" charset="0"/>
              </a:rPr>
              <a:t>molestie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recteque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Scripta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suscipiantur</a:t>
            </a:r>
            <a:r>
              <a:rPr lang="pt-PT" sz="1800" dirty="0">
                <a:latin typeface="Georgia" panose="02040502050405020303" pitchFamily="18" charset="0"/>
              </a:rPr>
              <a:t> no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scaevola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apeirian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commune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pertinax</a:t>
            </a:r>
            <a:r>
              <a:rPr lang="pt-PT" sz="1800" dirty="0">
                <a:latin typeface="Georgia" panose="02040502050405020303" pitchFamily="18" charset="0"/>
              </a:rPr>
              <a:t> ei,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vim </a:t>
            </a:r>
            <a:r>
              <a:rPr lang="pt-PT" sz="1800" dirty="0" err="1">
                <a:latin typeface="Georgia" panose="02040502050405020303" pitchFamily="18" charset="0"/>
              </a:rPr>
              <a:t>facer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quaerendum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suscipiantur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tota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invidunt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tacimates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, te </a:t>
            </a:r>
            <a:r>
              <a:rPr lang="pt-PT" sz="1800" dirty="0" err="1">
                <a:latin typeface="Georgia" panose="02040502050405020303" pitchFamily="18" charset="0"/>
              </a:rPr>
              <a:t>mutat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causae</a:t>
            </a:r>
            <a:r>
              <a:rPr lang="pt-PT" sz="1800" dirty="0">
                <a:latin typeface="Georgia" panose="02040502050405020303" pitchFamily="18" charset="0"/>
              </a:rPr>
              <a:t> vim.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 ei </a:t>
            </a:r>
            <a:r>
              <a:rPr lang="pt-PT" sz="1800" dirty="0" err="1">
                <a:latin typeface="Georgia" panose="02040502050405020303" pitchFamily="18" charset="0"/>
              </a:rPr>
              <a:t>idque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legendos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nibh</a:t>
            </a:r>
            <a:r>
              <a:rPr lang="pt-PT" sz="1800" dirty="0">
                <a:latin typeface="Georgia" panose="02040502050405020303" pitchFamily="18" charset="0"/>
              </a:rPr>
              <a:t> justo labore cum eu.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quod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vidisse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nostrud</a:t>
            </a:r>
            <a:r>
              <a:rPr lang="pt-PT" sz="1800" dirty="0">
                <a:latin typeface="Georgia" panose="02040502050405020303" pitchFamily="18" charset="0"/>
              </a:rPr>
              <a:t> ei. In duo </a:t>
            </a:r>
            <a:r>
              <a:rPr lang="pt-PT" sz="1800" dirty="0" err="1">
                <a:latin typeface="Georgia" panose="02040502050405020303" pitchFamily="18" charset="0"/>
              </a:rPr>
              <a:t>delicata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definitiones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alii</a:t>
            </a:r>
            <a:r>
              <a:rPr lang="pt-PT" sz="1800" dirty="0">
                <a:latin typeface="Georgia" panose="02040502050405020303" pitchFamily="18" charset="0"/>
              </a:rPr>
              <a:t> voluptua </a:t>
            </a:r>
            <a:r>
              <a:rPr lang="pt-PT" sz="1800" dirty="0" err="1">
                <a:latin typeface="Georgia" panose="02040502050405020303" pitchFamily="18" charset="0"/>
              </a:rPr>
              <a:t>lobortis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 augue </a:t>
            </a:r>
            <a:r>
              <a:rPr lang="pt-PT" sz="1800" dirty="0" err="1">
                <a:latin typeface="Georgia" panose="02040502050405020303" pitchFamily="18" charset="0"/>
              </a:rPr>
              <a:t>dicta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veritus</a:t>
            </a:r>
            <a:r>
              <a:rPr lang="pt-PT" sz="1800" dirty="0">
                <a:latin typeface="Georgia" panose="02040502050405020303" pitchFamily="18" charset="0"/>
              </a:rPr>
              <a:t> ad.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nibh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ubique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recteque</a:t>
            </a:r>
            <a:r>
              <a:rPr lang="pt-PT" sz="1800" dirty="0">
                <a:latin typeface="Georgia" panose="02040502050405020303" pitchFamily="18" charset="0"/>
              </a:rPr>
              <a:t>. Vim </a:t>
            </a:r>
            <a:r>
              <a:rPr lang="pt-PT" sz="1800" dirty="0" err="1">
                <a:latin typeface="Georgia" panose="02040502050405020303" pitchFamily="18" charset="0"/>
              </a:rPr>
              <a:t>dicit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graeco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qui </a:t>
            </a:r>
            <a:r>
              <a:rPr lang="pt-PT" sz="1800" dirty="0" err="1">
                <a:latin typeface="Georgia" panose="02040502050405020303" pitchFamily="18" charset="0"/>
              </a:rPr>
              <a:t>admodum</a:t>
            </a:r>
            <a:r>
              <a:rPr lang="pt-PT" sz="1800" dirty="0">
                <a:latin typeface="Georgia" panose="02040502050405020303" pitchFamily="18" charset="0"/>
              </a:rPr>
              <a:t> perpetua. Mel ei </a:t>
            </a:r>
            <a:r>
              <a:rPr lang="pt-PT" sz="1800" dirty="0" err="1">
                <a:latin typeface="Georgia" panose="02040502050405020303" pitchFamily="18" charset="0"/>
              </a:rPr>
              <a:t>tollit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propriae</a:t>
            </a:r>
            <a:r>
              <a:rPr lang="pt-PT" sz="1800" dirty="0">
                <a:latin typeface="Georgia" panose="02040502050405020303" pitchFamily="18" charset="0"/>
              </a:rPr>
              <a:t>, vim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partem </a:t>
            </a:r>
            <a:r>
              <a:rPr lang="pt-PT" sz="1800" dirty="0" err="1">
                <a:latin typeface="Georgia" panose="02040502050405020303" pitchFamily="18" charset="0"/>
              </a:rPr>
              <a:t>volutpat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reprimique</a:t>
            </a:r>
            <a:r>
              <a:rPr lang="pt-PT" sz="1800" dirty="0">
                <a:latin typeface="Georgia" panose="02040502050405020303" pitchFamily="18" charset="0"/>
              </a:rPr>
              <a:t>. Cum </a:t>
            </a:r>
            <a:r>
              <a:rPr lang="pt-PT" sz="1800" dirty="0" err="1">
                <a:latin typeface="Georgia" panose="02040502050405020303" pitchFamily="18" charset="0"/>
              </a:rPr>
              <a:t>efficiantur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concludaturque</a:t>
            </a:r>
            <a:r>
              <a:rPr lang="pt-PT" sz="1800" dirty="0">
                <a:latin typeface="Georgia" panose="02040502050405020303" pitchFamily="18" charset="0"/>
              </a:rPr>
              <a:t> ad,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nec</a:t>
            </a:r>
            <a:r>
              <a:rPr lang="pt-PT" sz="1800" dirty="0">
                <a:latin typeface="Georgia" panose="02040502050405020303" pitchFamily="18" charset="0"/>
              </a:rPr>
              <a:t> quem </a:t>
            </a:r>
            <a:r>
              <a:rPr lang="pt-PT" sz="1800" dirty="0" err="1">
                <a:latin typeface="Georgia" panose="02040502050405020303" pitchFamily="18" charset="0"/>
              </a:rPr>
              <a:t>omnium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accusam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cum modo </a:t>
            </a:r>
            <a:r>
              <a:rPr lang="pt-PT" sz="1800" dirty="0" err="1">
                <a:latin typeface="Georgia" panose="02040502050405020303" pitchFamily="18" charset="0"/>
              </a:rPr>
              <a:t>volumus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recteque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movet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intellegat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causae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eripuit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percipitur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saperet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appellantur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populo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mandamus</a:t>
            </a:r>
            <a:r>
              <a:rPr lang="pt-PT" sz="1800" dirty="0">
                <a:latin typeface="Georgia" panose="02040502050405020303" pitchFamily="18" charset="0"/>
              </a:rPr>
              <a:t> te qui. </a:t>
            </a:r>
            <a:r>
              <a:rPr lang="pt-PT" sz="1800" dirty="0" err="1">
                <a:latin typeface="Georgia" panose="02040502050405020303" pitchFamily="18" charset="0"/>
              </a:rPr>
              <a:t>Agam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dolore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repudiandae</a:t>
            </a:r>
            <a:r>
              <a:rPr lang="pt-PT" sz="1800" dirty="0">
                <a:latin typeface="Georgia" panose="02040502050405020303" pitchFamily="18" charset="0"/>
              </a:rPr>
              <a:t> cum eu.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ut </a:t>
            </a:r>
            <a:r>
              <a:rPr lang="pt-PT" sz="1800" dirty="0" err="1">
                <a:latin typeface="Georgia" panose="02040502050405020303" pitchFamily="18" charset="0"/>
              </a:rPr>
              <a:t>aeque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nostro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habeo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luptatum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adversarium</a:t>
            </a:r>
            <a:r>
              <a:rPr lang="pt-PT" sz="1800" dirty="0">
                <a:latin typeface="Georgia" panose="02040502050405020303" pitchFamily="18" charset="0"/>
              </a:rPr>
              <a:t>, cu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utroque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torquatos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diam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equidem</a:t>
            </a:r>
            <a:r>
              <a:rPr lang="pt-PT" sz="1800" dirty="0">
                <a:latin typeface="Georgia" panose="02040502050405020303" pitchFamily="18" charset="0"/>
              </a:rPr>
              <a:t> cu quo. Vis </a:t>
            </a:r>
            <a:r>
              <a:rPr lang="pt-PT" sz="1800" dirty="0" err="1">
                <a:latin typeface="Georgia" panose="02040502050405020303" pitchFamily="18" charset="0"/>
              </a:rPr>
              <a:t>possim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prodesset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reprehendunt</a:t>
            </a:r>
            <a:r>
              <a:rPr lang="pt-PT" sz="1800" dirty="0">
                <a:latin typeface="Georgia" panose="02040502050405020303" pitchFamily="18" charset="0"/>
              </a:rPr>
              <a:t> eu,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per </a:t>
            </a:r>
            <a:r>
              <a:rPr lang="pt-PT" sz="1800" dirty="0" err="1">
                <a:latin typeface="Georgia" panose="02040502050405020303" pitchFamily="18" charset="0"/>
              </a:rPr>
              <a:t>iriure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offendit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democritum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His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nusquam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blandit</a:t>
            </a:r>
            <a:r>
              <a:rPr lang="pt-PT" sz="1800" dirty="0">
                <a:latin typeface="Georgia" panose="02040502050405020303" pitchFamily="18" charset="0"/>
              </a:rPr>
              <a:t> ut, </a:t>
            </a:r>
            <a:r>
              <a:rPr lang="pt-PT" sz="1800" dirty="0" err="1">
                <a:latin typeface="Georgia" panose="02040502050405020303" pitchFamily="18" charset="0"/>
              </a:rPr>
              <a:t>sed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ferri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mentitum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corrumpit</a:t>
            </a:r>
            <a:r>
              <a:rPr lang="pt-PT" sz="1800" dirty="0">
                <a:latin typeface="Georgia" panose="02040502050405020303" pitchFamily="18" charset="0"/>
              </a:rPr>
              <a:t>, te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fastidii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reprimique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Nobis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cotidieque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mei</a:t>
            </a:r>
            <a:r>
              <a:rPr lang="pt-PT" sz="1800" dirty="0">
                <a:latin typeface="Georgia" panose="02040502050405020303" pitchFamily="18" charset="0"/>
              </a:rPr>
              <a:t> ad, </a:t>
            </a:r>
            <a:r>
              <a:rPr lang="pt-PT" sz="1800" dirty="0" err="1">
                <a:latin typeface="Georgia" panose="02040502050405020303" pitchFamily="18" charset="0"/>
              </a:rPr>
              <a:t>dicta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ubique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suavitate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. Cum </a:t>
            </a:r>
            <a:r>
              <a:rPr lang="pt-PT" sz="1800" dirty="0" err="1">
                <a:latin typeface="Georgia" panose="02040502050405020303" pitchFamily="18" charset="0"/>
              </a:rPr>
              <a:t>doctus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facilisis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gubergren</a:t>
            </a:r>
            <a:r>
              <a:rPr lang="pt-PT" sz="1800" dirty="0">
                <a:latin typeface="Georgia" panose="02040502050405020303" pitchFamily="18" charset="0"/>
              </a:rPr>
              <a:t> eu, soluta </a:t>
            </a:r>
            <a:r>
              <a:rPr lang="pt-PT" sz="1800" dirty="0" err="1">
                <a:latin typeface="Georgia" panose="02040502050405020303" pitchFamily="18" charset="0"/>
              </a:rPr>
              <a:t>adolescens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tale </a:t>
            </a:r>
            <a:r>
              <a:rPr lang="pt-PT" sz="1800" dirty="0" err="1">
                <a:latin typeface="Georgia" panose="02040502050405020303" pitchFamily="18" charset="0"/>
              </a:rPr>
              <a:t>aliquam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cum </a:t>
            </a:r>
            <a:r>
              <a:rPr lang="pt-PT" sz="1800" dirty="0" err="1">
                <a:latin typeface="Georgia" panose="02040502050405020303" pitchFamily="18" charset="0"/>
              </a:rPr>
              <a:t>docendi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denique</a:t>
            </a:r>
            <a:r>
              <a:rPr lang="pt-PT" sz="1800" dirty="0">
                <a:latin typeface="Georgia" panose="02040502050405020303" pitchFamily="18" charset="0"/>
              </a:rPr>
              <a:t>. Ei </a:t>
            </a:r>
            <a:r>
              <a:rPr lang="pt-PT" sz="1800" dirty="0" err="1">
                <a:latin typeface="Georgia" panose="02040502050405020303" pitchFamily="18" charset="0"/>
              </a:rPr>
              <a:t>habemus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scriptorem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 te </a:t>
            </a:r>
            <a:r>
              <a:rPr lang="pt-PT" sz="1800" dirty="0" err="1">
                <a:latin typeface="Georgia" panose="02040502050405020303" pitchFamily="18" charset="0"/>
              </a:rPr>
              <a:t>erat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doming</a:t>
            </a:r>
            <a:r>
              <a:rPr lang="pt-PT" sz="1800" dirty="0">
                <a:latin typeface="Georgia" panose="02040502050405020303" pitchFamily="18" charset="0"/>
              </a:rPr>
              <a:t>, pro </a:t>
            </a:r>
            <a:r>
              <a:rPr lang="pt-PT" sz="1800" dirty="0" err="1">
                <a:latin typeface="Georgia" panose="02040502050405020303" pitchFamily="18" charset="0"/>
              </a:rPr>
              <a:t>dolorem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accusata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eleifend</a:t>
            </a:r>
            <a:r>
              <a:rPr lang="pt-PT" sz="1800" dirty="0">
                <a:latin typeface="Georgia" panose="02040502050405020303" pitchFamily="18" charset="0"/>
              </a:rPr>
              <a:t> cu. </a:t>
            </a:r>
            <a:r>
              <a:rPr lang="pt-PT" sz="1800" dirty="0" err="1">
                <a:latin typeface="Georgia" panose="02040502050405020303" pitchFamily="18" charset="0"/>
              </a:rPr>
              <a:t>Nec</a:t>
            </a:r>
            <a:r>
              <a:rPr lang="pt-PT" sz="1800" dirty="0">
                <a:latin typeface="Georgia" panose="02040502050405020303" pitchFamily="18" charset="0"/>
              </a:rPr>
              <a:t> alia </a:t>
            </a:r>
            <a:r>
              <a:rPr lang="pt-PT" sz="1800" dirty="0" err="1">
                <a:latin typeface="Georgia" panose="02040502050405020303" pitchFamily="18" charset="0"/>
              </a:rPr>
              <a:t>hinc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saepe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hendrerit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evertitur</a:t>
            </a:r>
            <a:r>
              <a:rPr lang="pt-PT" sz="1800" dirty="0">
                <a:latin typeface="Georgia" panose="02040502050405020303" pitchFamily="18" charset="0"/>
              </a:rPr>
              <a:t>. Dissentias </a:t>
            </a:r>
            <a:r>
              <a:rPr lang="pt-PT" sz="1800" dirty="0" err="1">
                <a:latin typeface="Georgia" panose="02040502050405020303" pitchFamily="18" charset="0"/>
              </a:rPr>
              <a:t>repudiandae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dicat</a:t>
            </a:r>
            <a:r>
              <a:rPr lang="pt-PT" sz="1800" dirty="0">
                <a:latin typeface="Georgia" panose="02040502050405020303" pitchFamily="18" charset="0"/>
              </a:rPr>
              <a:t> corpora </a:t>
            </a:r>
            <a:r>
              <a:rPr lang="pt-PT" sz="1800" dirty="0" err="1">
                <a:latin typeface="Georgia" panose="02040502050405020303" pitchFamily="18" charset="0"/>
              </a:rPr>
              <a:t>gloriatur</a:t>
            </a:r>
            <a:r>
              <a:rPr lang="pt-PT" sz="1800" dirty="0">
                <a:latin typeface="Georgia" panose="02040502050405020303" pitchFamily="18" charset="0"/>
              </a:rPr>
              <a:t> in, </a:t>
            </a:r>
            <a:r>
              <a:rPr lang="pt-PT" sz="1800" dirty="0" err="1">
                <a:latin typeface="Georgia" panose="02040502050405020303" pitchFamily="18" charset="0"/>
              </a:rPr>
              <a:t>detraxit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quaestio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delicatissimi</a:t>
            </a:r>
            <a:r>
              <a:rPr lang="pt-PT" sz="1800" dirty="0">
                <a:latin typeface="Georgia" panose="02040502050405020303" pitchFamily="18" charset="0"/>
              </a:rPr>
              <a:t> quo ut. Paulo </a:t>
            </a:r>
            <a:r>
              <a:rPr lang="pt-PT" sz="1800" dirty="0" err="1">
                <a:latin typeface="Georgia" panose="02040502050405020303" pitchFamily="18" charset="0"/>
              </a:rPr>
              <a:t>dicunt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, ei </a:t>
            </a:r>
            <a:r>
              <a:rPr lang="pt-PT" sz="1800" dirty="0" err="1">
                <a:latin typeface="Georgia" panose="02040502050405020303" pitchFamily="18" charset="0"/>
              </a:rPr>
              <a:t>eos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enim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vidisse</a:t>
            </a:r>
            <a:r>
              <a:rPr lang="pt-PT" sz="1800" dirty="0">
                <a:latin typeface="Georgia" panose="02040502050405020303" pitchFamily="18" charset="0"/>
              </a:rPr>
              <a:t>, no </a:t>
            </a:r>
            <a:r>
              <a:rPr lang="pt-PT" sz="1800" dirty="0" err="1">
                <a:latin typeface="Georgia" panose="02040502050405020303" pitchFamily="18" charset="0"/>
              </a:rPr>
              <a:t>agam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veritus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alienum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sit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Civibus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salutandi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has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tollit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propriae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singulis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te, </a:t>
            </a:r>
            <a:r>
              <a:rPr lang="pt-PT" sz="1800" dirty="0" err="1">
                <a:latin typeface="Georgia" panose="02040502050405020303" pitchFamily="18" charset="0"/>
              </a:rPr>
              <a:t>prompta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commune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repudiare</a:t>
            </a:r>
            <a:r>
              <a:rPr lang="pt-PT" sz="1800" dirty="0">
                <a:latin typeface="Georgia" panose="02040502050405020303" pitchFamily="18" charset="0"/>
              </a:rPr>
              <a:t> vis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. Mei </a:t>
            </a:r>
            <a:r>
              <a:rPr lang="pt-PT" sz="1800" dirty="0" err="1">
                <a:latin typeface="Georgia" panose="02040502050405020303" pitchFamily="18" charset="0"/>
              </a:rPr>
              <a:t>harum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eirmod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eloquentiam</a:t>
            </a:r>
            <a:r>
              <a:rPr lang="pt-PT" sz="1800" dirty="0">
                <a:latin typeface="Georgia" panose="02040502050405020303" pitchFamily="18" charset="0"/>
              </a:rPr>
              <a:t> id,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cu </a:t>
            </a:r>
            <a:r>
              <a:rPr lang="pt-PT" sz="1800" dirty="0" err="1">
                <a:latin typeface="Georgia" panose="02040502050405020303" pitchFamily="18" charset="0"/>
              </a:rPr>
              <a:t>habeo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invidunt</a:t>
            </a:r>
            <a:r>
              <a:rPr lang="pt-PT" sz="1800" dirty="0">
                <a:latin typeface="Georgia" panose="02040502050405020303" pitchFamily="18" charset="0"/>
              </a:rPr>
              <a:t>. Ad </a:t>
            </a:r>
            <a:r>
              <a:rPr lang="pt-PT" sz="1800" dirty="0" err="1">
                <a:latin typeface="Georgia" panose="02040502050405020303" pitchFamily="18" charset="0"/>
              </a:rPr>
              <a:t>utamur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meliore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lucilius</a:t>
            </a:r>
            <a:r>
              <a:rPr lang="pt-PT" sz="1800" dirty="0">
                <a:latin typeface="Georgia" panose="02040502050405020303" pitchFamily="18" charset="0"/>
              </a:rPr>
              <a:t> mel.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singulis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invenire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salutatus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eu </a:t>
            </a:r>
            <a:r>
              <a:rPr lang="pt-PT" sz="1800" dirty="0" err="1">
                <a:latin typeface="Georgia" panose="02040502050405020303" pitchFamily="18" charset="0"/>
              </a:rPr>
              <a:t>alienum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indoctum</a:t>
            </a:r>
            <a:r>
              <a:rPr lang="pt-PT" sz="1800" dirty="0">
                <a:latin typeface="Georgia" panose="02040502050405020303" pitchFamily="18" charset="0"/>
              </a:rPr>
              <a:t>. Te </a:t>
            </a:r>
            <a:r>
              <a:rPr lang="pt-PT" sz="1800" dirty="0" err="1">
                <a:latin typeface="Georgia" panose="02040502050405020303" pitchFamily="18" charset="0"/>
              </a:rPr>
              <a:t>enim</a:t>
            </a:r>
            <a:r>
              <a:rPr lang="pt-PT" sz="1800" dirty="0">
                <a:latin typeface="Georgia" panose="02040502050405020303" pitchFamily="18" charset="0"/>
              </a:rPr>
              <a:t> inani </a:t>
            </a:r>
            <a:r>
              <a:rPr lang="pt-PT" sz="1800" dirty="0" err="1">
                <a:latin typeface="Georgia" panose="02040502050405020303" pitchFamily="18" charset="0"/>
              </a:rPr>
              <a:t>utroque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Minimum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expetenda</a:t>
            </a:r>
            <a:r>
              <a:rPr lang="pt-PT" sz="1800" dirty="0">
                <a:latin typeface="Georgia" panose="02040502050405020303" pitchFamily="18" charset="0"/>
              </a:rPr>
              <a:t> ut qui. </a:t>
            </a:r>
            <a:r>
              <a:rPr lang="pt-PT" sz="1800" dirty="0" err="1">
                <a:latin typeface="Georgia" panose="02040502050405020303" pitchFamily="18" charset="0"/>
              </a:rPr>
              <a:t>Hinc</a:t>
            </a:r>
            <a:r>
              <a:rPr lang="pt-PT" sz="1800" dirty="0">
                <a:latin typeface="Georgia" panose="02040502050405020303" pitchFamily="18" charset="0"/>
              </a:rPr>
              <a:t> case </a:t>
            </a:r>
            <a:r>
              <a:rPr lang="pt-PT" sz="1800" dirty="0" err="1">
                <a:latin typeface="Georgia" panose="02040502050405020303" pitchFamily="18" charset="0"/>
              </a:rPr>
              <a:t>sed</a:t>
            </a:r>
            <a:r>
              <a:rPr lang="pt-PT" sz="1800" dirty="0">
                <a:latin typeface="Georgia" panose="02040502050405020303" pitchFamily="18" charset="0"/>
              </a:rPr>
              <a:t> ex. In </a:t>
            </a:r>
            <a:r>
              <a:rPr lang="pt-PT" sz="1800" dirty="0" err="1">
                <a:latin typeface="Georgia" panose="02040502050405020303" pitchFamily="18" charset="0"/>
              </a:rPr>
              <a:t>laudem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vocent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liberavisse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est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nisl</a:t>
            </a:r>
            <a:r>
              <a:rPr lang="pt-PT" sz="1800" dirty="0">
                <a:latin typeface="Georgia" panose="02040502050405020303" pitchFamily="18" charset="0"/>
              </a:rPr>
              <a:t> sumo </a:t>
            </a:r>
            <a:r>
              <a:rPr lang="pt-PT" sz="1800" dirty="0" err="1">
                <a:latin typeface="Georgia" panose="02040502050405020303" pitchFamily="18" charset="0"/>
              </a:rPr>
              <a:t>nominavi</a:t>
            </a:r>
            <a:r>
              <a:rPr lang="pt-PT" sz="1800" dirty="0">
                <a:latin typeface="Georgia" panose="02040502050405020303" pitchFamily="18" charset="0"/>
              </a:rPr>
              <a:t> in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Iisque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atomorum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forensibus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 id, </a:t>
            </a:r>
            <a:r>
              <a:rPr lang="pt-PT" sz="1800" dirty="0" err="1">
                <a:latin typeface="Georgia" panose="02040502050405020303" pitchFamily="18" charset="0"/>
              </a:rPr>
              <a:t>ne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nostrum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molestiae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gloriatur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Vel</a:t>
            </a:r>
            <a:r>
              <a:rPr lang="pt-PT" sz="1800" dirty="0">
                <a:latin typeface="Georgia" panose="02040502050405020303" pitchFamily="18" charset="0"/>
              </a:rPr>
              <a:t> eu </a:t>
            </a:r>
            <a:r>
              <a:rPr lang="pt-PT" sz="1800" dirty="0" err="1">
                <a:latin typeface="Georgia" panose="02040502050405020303" pitchFamily="18" charset="0"/>
              </a:rPr>
              <a:t>quidam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admodum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Antiopam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maiestatis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temporibus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ius</a:t>
            </a:r>
            <a:r>
              <a:rPr lang="pt-PT" sz="1800" dirty="0">
                <a:latin typeface="Georgia" panose="02040502050405020303" pitchFamily="18" charset="0"/>
              </a:rPr>
              <a:t> ei,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modus </a:t>
            </a:r>
            <a:r>
              <a:rPr lang="pt-PT" sz="1800" dirty="0" err="1">
                <a:latin typeface="Georgia" panose="02040502050405020303" pitchFamily="18" charset="0"/>
              </a:rPr>
              <a:t>essent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utroque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dicat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constituto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eum</a:t>
            </a:r>
            <a:r>
              <a:rPr lang="pt-PT" sz="1800" dirty="0">
                <a:latin typeface="Georgia" panose="02040502050405020303" pitchFamily="18" charset="0"/>
              </a:rPr>
              <a:t>, suas </a:t>
            </a:r>
            <a:r>
              <a:rPr lang="pt-PT" sz="1800" dirty="0" err="1">
                <a:latin typeface="Georgia" panose="02040502050405020303" pitchFamily="18" charset="0"/>
              </a:rPr>
              <a:t>oportere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reprehendunt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cum, per </a:t>
            </a:r>
            <a:r>
              <a:rPr lang="pt-PT" sz="1800" dirty="0" err="1">
                <a:latin typeface="Georgia" panose="02040502050405020303" pitchFamily="18" charset="0"/>
              </a:rPr>
              <a:t>dolorum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indoctum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complectitur</a:t>
            </a:r>
            <a:r>
              <a:rPr lang="pt-PT" sz="1800" dirty="0">
                <a:latin typeface="Georgia" panose="02040502050405020303" pitchFamily="18" charset="0"/>
              </a:rPr>
              <a:t> eu. </a:t>
            </a:r>
            <a:r>
              <a:rPr lang="pt-PT" sz="1800" dirty="0" err="1">
                <a:latin typeface="Georgia" panose="02040502050405020303" pitchFamily="18" charset="0"/>
              </a:rPr>
              <a:t>Usu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an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solet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luptatum</a:t>
            </a:r>
            <a:r>
              <a:rPr lang="pt-PT" sz="1800" dirty="0">
                <a:latin typeface="Georgia" panose="02040502050405020303" pitchFamily="18" charset="0"/>
              </a:rPr>
              <a:t>, </a:t>
            </a:r>
            <a:r>
              <a:rPr lang="pt-PT" sz="1800" dirty="0" err="1">
                <a:latin typeface="Georgia" panose="02040502050405020303" pitchFamily="18" charset="0"/>
              </a:rPr>
              <a:t>pri</a:t>
            </a:r>
            <a:r>
              <a:rPr lang="pt-PT" sz="1800" dirty="0">
                <a:latin typeface="Georgia" panose="02040502050405020303" pitchFamily="18" charset="0"/>
              </a:rPr>
              <a:t> ad </a:t>
            </a:r>
            <a:r>
              <a:rPr lang="pt-PT" sz="1800" dirty="0" err="1">
                <a:latin typeface="Georgia" panose="02040502050405020303" pitchFamily="18" charset="0"/>
              </a:rPr>
              <a:t>prompta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denique</a:t>
            </a:r>
            <a:r>
              <a:rPr lang="pt-PT" sz="1800" dirty="0">
                <a:latin typeface="Georgia" panose="02040502050405020303" pitchFamily="18" charset="0"/>
              </a:rPr>
              <a:t>. Mel id </a:t>
            </a:r>
            <a:r>
              <a:rPr lang="pt-PT" sz="1800" dirty="0" err="1">
                <a:latin typeface="Georgia" panose="02040502050405020303" pitchFamily="18" charset="0"/>
              </a:rPr>
              <a:t>velit</a:t>
            </a:r>
            <a:r>
              <a:rPr lang="pt-PT" sz="1800" dirty="0">
                <a:latin typeface="Georgia" panose="02040502050405020303" pitchFamily="18" charset="0"/>
              </a:rPr>
              <a:t> constituam, ad </a:t>
            </a:r>
            <a:r>
              <a:rPr lang="pt-PT" sz="1800" dirty="0" err="1">
                <a:latin typeface="Georgia" panose="02040502050405020303" pitchFamily="18" charset="0"/>
              </a:rPr>
              <a:t>quodsi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pri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  <a:p>
            <a:pPr algn="just"/>
            <a:endParaRPr lang="pt-PT" sz="1800" dirty="0">
              <a:latin typeface="Georgia" panose="02040502050405020303" pitchFamily="18" charset="0"/>
            </a:endParaRPr>
          </a:p>
          <a:p>
            <a:pPr algn="just"/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Ipsum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phaedrum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senserit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mea</a:t>
            </a:r>
            <a:r>
              <a:rPr lang="pt-PT" sz="1800" dirty="0">
                <a:latin typeface="Georgia" panose="02040502050405020303" pitchFamily="18" charset="0"/>
              </a:rPr>
              <a:t>. No </a:t>
            </a:r>
            <a:r>
              <a:rPr lang="pt-PT" sz="1800" dirty="0" err="1">
                <a:latin typeface="Georgia" panose="02040502050405020303" pitchFamily="18" charset="0"/>
              </a:rPr>
              <a:t>vix</a:t>
            </a:r>
            <a:r>
              <a:rPr lang="pt-PT" sz="1800" dirty="0">
                <a:latin typeface="Georgia" panose="02040502050405020303" pitchFamily="18" charset="0"/>
              </a:rPr>
              <a:t> reque </a:t>
            </a:r>
            <a:r>
              <a:rPr lang="pt-PT" sz="1800" dirty="0" err="1">
                <a:latin typeface="Georgia" panose="02040502050405020303" pitchFamily="18" charset="0"/>
              </a:rPr>
              <a:t>nulla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 augue </a:t>
            </a:r>
            <a:r>
              <a:rPr lang="pt-PT" sz="1800" dirty="0" err="1">
                <a:latin typeface="Georgia" panose="02040502050405020303" pitchFamily="18" charset="0"/>
              </a:rPr>
              <a:t>intellegat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.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expetendis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accommodare</a:t>
            </a:r>
            <a:r>
              <a:rPr lang="pt-PT" sz="1800" dirty="0">
                <a:latin typeface="Georgia" panose="02040502050405020303" pitchFamily="18" charset="0"/>
              </a:rPr>
              <a:t> eu, </a:t>
            </a:r>
            <a:r>
              <a:rPr lang="pt-PT" sz="1800" dirty="0" err="1">
                <a:latin typeface="Georgia" panose="02040502050405020303" pitchFamily="18" charset="0"/>
              </a:rPr>
              <a:t>equidem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docendi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sea</a:t>
            </a:r>
            <a:r>
              <a:rPr lang="pt-PT" sz="1800" dirty="0">
                <a:latin typeface="Georgia" panose="02040502050405020303" pitchFamily="18" charset="0"/>
              </a:rPr>
              <a:t> eu, ut </a:t>
            </a:r>
            <a:r>
              <a:rPr lang="pt-PT" sz="1800" dirty="0" err="1">
                <a:latin typeface="Georgia" panose="02040502050405020303" pitchFamily="18" charset="0"/>
              </a:rPr>
              <a:t>nam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minim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sententiae</a:t>
            </a:r>
            <a:r>
              <a:rPr lang="pt-PT" sz="1800" dirty="0">
                <a:latin typeface="Georgia" panose="02040502050405020303" pitchFamily="18" charset="0"/>
              </a:rPr>
              <a:t>. Pro </a:t>
            </a:r>
            <a:r>
              <a:rPr lang="pt-PT" sz="1800" dirty="0" err="1">
                <a:latin typeface="Georgia" panose="02040502050405020303" pitchFamily="18" charset="0"/>
              </a:rPr>
              <a:t>at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aliquid</a:t>
            </a:r>
            <a:r>
              <a:rPr lang="pt-PT" sz="1800" dirty="0">
                <a:latin typeface="Georgia" panose="02040502050405020303" pitchFamily="18" charset="0"/>
              </a:rPr>
              <a:t> </a:t>
            </a:r>
            <a:r>
              <a:rPr lang="pt-PT" sz="1800" dirty="0" err="1">
                <a:latin typeface="Georgia" panose="02040502050405020303" pitchFamily="18" charset="0"/>
              </a:rPr>
              <a:t>pericula</a:t>
            </a:r>
            <a:r>
              <a:rPr lang="pt-PT" sz="18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8020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1198</Words>
  <Application>Microsoft Office PowerPoint</Application>
  <PresentationFormat>Personalizados</PresentationFormat>
  <Paragraphs>40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Rui Fernando Cortes Melo Lobo</dc:creator>
  <cp:lastModifiedBy>Mário Acácio Borges de Melo Correia de Oliveira</cp:lastModifiedBy>
  <cp:revision>6</cp:revision>
  <dcterms:created xsi:type="dcterms:W3CDTF">2020-07-13T15:51:52Z</dcterms:created>
  <dcterms:modified xsi:type="dcterms:W3CDTF">2024-08-13T10:26:51Z</dcterms:modified>
</cp:coreProperties>
</file>