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30279975" cy="42805350"/>
  <p:notesSz cx="6858000" cy="9144000"/>
  <p:defaultTextStyle>
    <a:defPPr>
      <a:defRPr lang="pt-PT"/>
    </a:defPPr>
    <a:lvl1pPr marL="0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817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5635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3451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51270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9087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6905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4721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702538" algn="l" defTabSz="41756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826" y="276"/>
      </p:cViewPr>
      <p:guideLst>
        <p:guide orient="horz" pos="13483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1000" y="13297405"/>
            <a:ext cx="25737979" cy="9175406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7" y="24256367"/>
            <a:ext cx="21195984" cy="109391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39280" y="7570206"/>
            <a:ext cx="15933787" cy="161243396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37926" y="7570206"/>
            <a:ext cx="47296689" cy="161243396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912" y="27506406"/>
            <a:ext cx="25737979" cy="8501617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1912" y="18142737"/>
            <a:ext cx="25737979" cy="9363668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988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97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96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95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94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93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91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90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37924" y="44093479"/>
            <a:ext cx="31615238" cy="124720129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657829" y="44093479"/>
            <a:ext cx="31615238" cy="124720129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0" y="1714200"/>
            <a:ext cx="27251979" cy="7134226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999" y="9581663"/>
            <a:ext cx="13378914" cy="3993182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42988" indent="0">
              <a:buNone/>
              <a:defRPr sz="6800" b="1"/>
            </a:lvl2pPr>
            <a:lvl3pPr marL="3085977" indent="0">
              <a:buNone/>
              <a:defRPr sz="6100" b="1"/>
            </a:lvl3pPr>
            <a:lvl4pPr marL="4628964" indent="0">
              <a:buNone/>
              <a:defRPr sz="5400" b="1"/>
            </a:lvl4pPr>
            <a:lvl5pPr marL="6171953" indent="0">
              <a:buNone/>
              <a:defRPr sz="5400" b="1"/>
            </a:lvl5pPr>
            <a:lvl6pPr marL="7714941" indent="0">
              <a:buNone/>
              <a:defRPr sz="5400" b="1"/>
            </a:lvl6pPr>
            <a:lvl7pPr marL="9257930" indent="0">
              <a:buNone/>
              <a:defRPr sz="5400" b="1"/>
            </a:lvl7pPr>
            <a:lvl8pPr marL="10800917" indent="0">
              <a:buNone/>
              <a:defRPr sz="5400" b="1"/>
            </a:lvl8pPr>
            <a:lvl9pPr marL="12343905" indent="0">
              <a:buNone/>
              <a:defRPr sz="54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3999" y="13574846"/>
            <a:ext cx="13378914" cy="24662623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81811" y="9581663"/>
            <a:ext cx="13384169" cy="3993182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42988" indent="0">
              <a:buNone/>
              <a:defRPr sz="6800" b="1"/>
            </a:lvl2pPr>
            <a:lvl3pPr marL="3085977" indent="0">
              <a:buNone/>
              <a:defRPr sz="6100" b="1"/>
            </a:lvl3pPr>
            <a:lvl4pPr marL="4628964" indent="0">
              <a:buNone/>
              <a:defRPr sz="5400" b="1"/>
            </a:lvl4pPr>
            <a:lvl5pPr marL="6171953" indent="0">
              <a:buNone/>
              <a:defRPr sz="5400" b="1"/>
            </a:lvl5pPr>
            <a:lvl6pPr marL="7714941" indent="0">
              <a:buNone/>
              <a:defRPr sz="5400" b="1"/>
            </a:lvl6pPr>
            <a:lvl7pPr marL="9257930" indent="0">
              <a:buNone/>
              <a:defRPr sz="5400" b="1"/>
            </a:lvl7pPr>
            <a:lvl8pPr marL="10800917" indent="0">
              <a:buNone/>
              <a:defRPr sz="5400" b="1"/>
            </a:lvl8pPr>
            <a:lvl9pPr marL="12343905" indent="0">
              <a:buNone/>
              <a:defRPr sz="54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81811" y="13574846"/>
            <a:ext cx="13384169" cy="24662623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2" y="1704288"/>
            <a:ext cx="9961903" cy="7253130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8630" y="1704290"/>
            <a:ext cx="16927347" cy="36533180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4002" y="8957419"/>
            <a:ext cx="9961903" cy="29280051"/>
          </a:xfrm>
        </p:spPr>
        <p:txBody>
          <a:bodyPr/>
          <a:lstStyle>
            <a:lvl1pPr marL="0" indent="0">
              <a:buNone/>
              <a:defRPr sz="4700"/>
            </a:lvl1pPr>
            <a:lvl2pPr marL="1542988" indent="0">
              <a:buNone/>
              <a:defRPr sz="4100"/>
            </a:lvl2pPr>
            <a:lvl3pPr marL="3085977" indent="0">
              <a:buNone/>
              <a:defRPr sz="3300"/>
            </a:lvl3pPr>
            <a:lvl4pPr marL="4628964" indent="0">
              <a:buNone/>
              <a:defRPr sz="3000"/>
            </a:lvl4pPr>
            <a:lvl5pPr marL="6171953" indent="0">
              <a:buNone/>
              <a:defRPr sz="3000"/>
            </a:lvl5pPr>
            <a:lvl6pPr marL="7714941" indent="0">
              <a:buNone/>
              <a:defRPr sz="3000"/>
            </a:lvl6pPr>
            <a:lvl7pPr marL="9257930" indent="0">
              <a:buNone/>
              <a:defRPr sz="3000"/>
            </a:lvl7pPr>
            <a:lvl8pPr marL="10800917" indent="0">
              <a:buNone/>
              <a:defRPr sz="3000"/>
            </a:lvl8pPr>
            <a:lvl9pPr marL="12343905" indent="0">
              <a:buNone/>
              <a:defRPr sz="3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087" y="29963746"/>
            <a:ext cx="18167985" cy="3537389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5087" y="3824738"/>
            <a:ext cx="18167985" cy="25683210"/>
          </a:xfrm>
        </p:spPr>
        <p:txBody>
          <a:bodyPr/>
          <a:lstStyle>
            <a:lvl1pPr marL="0" indent="0">
              <a:buNone/>
              <a:defRPr sz="10800"/>
            </a:lvl1pPr>
            <a:lvl2pPr marL="1542988" indent="0">
              <a:buNone/>
              <a:defRPr sz="9400"/>
            </a:lvl2pPr>
            <a:lvl3pPr marL="3085977" indent="0">
              <a:buNone/>
              <a:defRPr sz="8000"/>
            </a:lvl3pPr>
            <a:lvl4pPr marL="4628964" indent="0">
              <a:buNone/>
              <a:defRPr sz="6800"/>
            </a:lvl4pPr>
            <a:lvl5pPr marL="6171953" indent="0">
              <a:buNone/>
              <a:defRPr sz="6800"/>
            </a:lvl5pPr>
            <a:lvl6pPr marL="7714941" indent="0">
              <a:buNone/>
              <a:defRPr sz="6800"/>
            </a:lvl6pPr>
            <a:lvl7pPr marL="9257930" indent="0">
              <a:buNone/>
              <a:defRPr sz="6800"/>
            </a:lvl7pPr>
            <a:lvl8pPr marL="10800917" indent="0">
              <a:buNone/>
              <a:defRPr sz="6800"/>
            </a:lvl8pPr>
            <a:lvl9pPr marL="12343905" indent="0">
              <a:buNone/>
              <a:defRPr sz="68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5087" y="33501135"/>
            <a:ext cx="18167985" cy="5023680"/>
          </a:xfrm>
        </p:spPr>
        <p:txBody>
          <a:bodyPr/>
          <a:lstStyle>
            <a:lvl1pPr marL="0" indent="0">
              <a:buNone/>
              <a:defRPr sz="4700"/>
            </a:lvl1pPr>
            <a:lvl2pPr marL="1542988" indent="0">
              <a:buNone/>
              <a:defRPr sz="4100"/>
            </a:lvl2pPr>
            <a:lvl3pPr marL="3085977" indent="0">
              <a:buNone/>
              <a:defRPr sz="3300"/>
            </a:lvl3pPr>
            <a:lvl4pPr marL="4628964" indent="0">
              <a:buNone/>
              <a:defRPr sz="3000"/>
            </a:lvl4pPr>
            <a:lvl5pPr marL="6171953" indent="0">
              <a:buNone/>
              <a:defRPr sz="3000"/>
            </a:lvl5pPr>
            <a:lvl6pPr marL="7714941" indent="0">
              <a:buNone/>
              <a:defRPr sz="3000"/>
            </a:lvl6pPr>
            <a:lvl7pPr marL="9257930" indent="0">
              <a:buNone/>
              <a:defRPr sz="3000"/>
            </a:lvl7pPr>
            <a:lvl8pPr marL="10800917" indent="0">
              <a:buNone/>
              <a:defRPr sz="3000"/>
            </a:lvl8pPr>
            <a:lvl9pPr marL="12343905" indent="0">
              <a:buNone/>
              <a:defRPr sz="3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14000" y="1714200"/>
            <a:ext cx="27251979" cy="7134226"/>
          </a:xfrm>
          <a:prstGeom prst="rect">
            <a:avLst/>
          </a:prstGeom>
        </p:spPr>
        <p:txBody>
          <a:bodyPr vert="horz" lIns="308598" tIns="154299" rIns="308598" bIns="154299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4000" y="9987919"/>
            <a:ext cx="27251979" cy="28249553"/>
          </a:xfrm>
          <a:prstGeom prst="rect">
            <a:avLst/>
          </a:prstGeom>
        </p:spPr>
        <p:txBody>
          <a:bodyPr vert="horz" lIns="308598" tIns="154299" rIns="308598" bIns="154299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513999" y="39674223"/>
            <a:ext cx="7065329" cy="2278987"/>
          </a:xfrm>
          <a:prstGeom prst="rect">
            <a:avLst/>
          </a:prstGeom>
        </p:spPr>
        <p:txBody>
          <a:bodyPr vert="horz" lIns="308598" tIns="154299" rIns="308598" bIns="154299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345660" y="39674223"/>
            <a:ext cx="9588659" cy="2278987"/>
          </a:xfrm>
          <a:prstGeom prst="rect">
            <a:avLst/>
          </a:prstGeom>
        </p:spPr>
        <p:txBody>
          <a:bodyPr vert="horz" lIns="308598" tIns="154299" rIns="308598" bIns="154299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1700650" y="39674223"/>
            <a:ext cx="7065329" cy="2278987"/>
          </a:xfrm>
          <a:prstGeom prst="rect">
            <a:avLst/>
          </a:prstGeom>
        </p:spPr>
        <p:txBody>
          <a:bodyPr vert="horz" lIns="308598" tIns="154299" rIns="308598" bIns="154299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977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41" indent="-1157241" algn="l" defTabSz="3085977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355" indent="-964368" algn="l" defTabSz="3085977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471" indent="-771494" algn="l" defTabSz="3085977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459" indent="-771494" algn="l" defTabSz="3085977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446" indent="-771494" algn="l" defTabSz="3085977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435" indent="-771494" algn="l" defTabSz="308597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423" indent="-771494" algn="l" defTabSz="308597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412" indent="-771494" algn="l" defTabSz="308597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399" indent="-771494" algn="l" defTabSz="3085977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988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977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964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953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941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930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917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905" algn="l" defTabSz="3085977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s proviso╠ürios klaara_Klaara Co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15885932" y="17568631"/>
            <a:ext cx="38501671" cy="4969484"/>
          </a:xfrm>
          <a:prstGeom prst="rect">
            <a:avLst/>
          </a:prstGeom>
        </p:spPr>
      </p:pic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BBE0D113-7E0C-F040-899E-28A351D6F20B}"/>
              </a:ext>
            </a:extLst>
          </p:cNvPr>
          <p:cNvSpPr/>
          <p:nvPr/>
        </p:nvSpPr>
        <p:spPr>
          <a:xfrm>
            <a:off x="6713726" y="1527730"/>
            <a:ext cx="24476029" cy="1866310"/>
          </a:xfrm>
          <a:prstGeom prst="rect">
            <a:avLst/>
          </a:prstGeom>
        </p:spPr>
        <p:txBody>
          <a:bodyPr wrap="square" lIns="95591" tIns="47796" rIns="95591" bIns="47796">
            <a:spAutoFit/>
          </a:bodyPr>
          <a:lstStyle/>
          <a:p>
            <a:r>
              <a:rPr lang="pt-PT" sz="1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da Publicação</a:t>
            </a:r>
          </a:p>
        </p:txBody>
      </p:sp>
      <p:sp>
        <p:nvSpPr>
          <p:cNvPr id="6" name="Retângulo 4">
            <a:extLst>
              <a:ext uri="{FF2B5EF4-FFF2-40B4-BE49-F238E27FC236}">
                <a16:creationId xmlns:a16="http://schemas.microsoft.com/office/drawing/2014/main" xmlns="" id="{7A55E15A-1570-0D42-BDD4-416633322C35}"/>
              </a:ext>
            </a:extLst>
          </p:cNvPr>
          <p:cNvSpPr/>
          <p:nvPr/>
        </p:nvSpPr>
        <p:spPr>
          <a:xfrm>
            <a:off x="6715938" y="3583970"/>
            <a:ext cx="21747624" cy="1112229"/>
          </a:xfrm>
          <a:prstGeom prst="rect">
            <a:avLst/>
          </a:prstGeom>
        </p:spPr>
        <p:txBody>
          <a:bodyPr wrap="square" lIns="95591" tIns="47796" rIns="95591" bIns="47796">
            <a:spAutoFit/>
          </a:bodyPr>
          <a:lstStyle/>
          <a:p>
            <a:r>
              <a:rPr lang="pt-PT" sz="6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Descrição da investigação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30205C0F-3AA6-3944-8199-7C21A024F338}"/>
              </a:ext>
            </a:extLst>
          </p:cNvPr>
          <p:cNvSpPr/>
          <p:nvPr/>
        </p:nvSpPr>
        <p:spPr>
          <a:xfrm>
            <a:off x="6715938" y="4696199"/>
            <a:ext cx="21747625" cy="2534116"/>
          </a:xfrm>
          <a:prstGeom prst="rect">
            <a:avLst/>
          </a:prstGeom>
        </p:spPr>
        <p:txBody>
          <a:bodyPr wrap="square" lIns="95591" tIns="47796" rIns="95591" bIns="47796">
            <a:spAutoFit/>
          </a:bodyPr>
          <a:lstStyle/>
          <a:p>
            <a:pPr>
              <a:lnSpc>
                <a:spcPct val="120000"/>
              </a:lnSpc>
            </a:pPr>
            <a:r>
              <a:rPr lang="pt-PT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</a:p>
          <a:p>
            <a:pPr>
              <a:lnSpc>
                <a:spcPct val="120000"/>
              </a:lnSpc>
            </a:pPr>
            <a:r>
              <a:rPr lang="pt-PT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</a:t>
            </a:r>
          </a:p>
          <a:p>
            <a:pPr>
              <a:lnSpc>
                <a:spcPct val="120000"/>
              </a:lnSpc>
            </a:pPr>
            <a:r>
              <a:rPr lang="pt-PT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106607" y="38829256"/>
            <a:ext cx="6600767" cy="2927775"/>
            <a:chOff x="288032" y="27451768"/>
            <a:chExt cx="4643140" cy="194421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40200" r="27557" b="45100"/>
            <a:stretch>
              <a:fillRect/>
            </a:stretch>
          </p:blipFill>
          <p:spPr bwMode="auto">
            <a:xfrm>
              <a:off x="288032" y="27451768"/>
              <a:ext cx="1978844" cy="1662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70299" r="27557" b="13601"/>
            <a:stretch>
              <a:fillRect/>
            </a:stretch>
          </p:blipFill>
          <p:spPr bwMode="auto">
            <a:xfrm>
              <a:off x="3130972" y="27595784"/>
              <a:ext cx="1800200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53500" r="27557" b="28301"/>
            <a:stretch>
              <a:fillRect/>
            </a:stretch>
          </p:blipFill>
          <p:spPr bwMode="auto">
            <a:xfrm>
              <a:off x="1690812" y="27523776"/>
              <a:ext cx="1800200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CaixaDeTexto 12"/>
          <p:cNvSpPr txBox="1"/>
          <p:nvPr/>
        </p:nvSpPr>
        <p:spPr>
          <a:xfrm>
            <a:off x="6923431" y="7360594"/>
            <a:ext cx="21540132" cy="33887456"/>
          </a:xfrm>
          <a:prstGeom prst="rect">
            <a:avLst/>
          </a:prstGeom>
          <a:noFill/>
        </p:spPr>
        <p:txBody>
          <a:bodyPr wrap="square" lIns="91440" tIns="45720" rIns="91440" bIns="45720" numCol="2" spcCol="720000" rtlCol="0">
            <a:spAutoFit/>
          </a:bodyPr>
          <a:lstStyle/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animal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reprehendunt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ut quo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aperiam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pertinacia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ut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rebum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habemus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oporteat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agam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latine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Ludus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ex.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mel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pertinax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phaedrum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reprimique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Qui ei eros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affert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feugiat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quaerendum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suscipit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voluptua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cu,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docendi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Ei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eos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iusto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adipiscing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efficiantur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Dicant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movet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elitr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Saepe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putant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facer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repudiandae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assum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volumus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cu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malorum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dolores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Possit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Iudicabit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conceptam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lucilius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ut. Pro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illud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Vidisse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disputando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Impedit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convenire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nec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no.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appareat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expetenda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nulla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soluta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discere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tota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an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aliquip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reformidans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per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menandri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evertitur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Ut vim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ceteros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insolens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vis cu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nonumy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omnesque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falli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sonet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laudem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electram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no, vim ei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Est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commune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ei.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civibus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singulis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enim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dissentiunt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invidunt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Possim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hendrerit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tincidunt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quidam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timeam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probo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offendit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urbanitas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scribentur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ocurreret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quo,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qualisque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inciderint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est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an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purto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errem soluta, per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quem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adhuc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quidam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duo, qui eu quidam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ut </a:t>
            </a: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animal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reprehendunt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ut quo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aperiam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pertinacia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ut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rebum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habemus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oporteat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agam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latine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r>
              <a:rPr lang="pt-PT" sz="3600" dirty="0" err="1">
                <a:latin typeface="Verdana" pitchFamily="34" charset="0"/>
                <a:ea typeface="Verdana" pitchFamily="34" charset="0"/>
              </a:rPr>
              <a:t>Ludus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ex.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mel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pertinax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phaedrum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reprimique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Qui ei eros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affert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feugiat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quaerendum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suscipit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voluptua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cu,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docendi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Ei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eos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iusto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adipiscing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efficiantur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Dicant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movet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elitr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Saepe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putant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facer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repudiandae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assum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aeque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volumus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usu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cu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malorum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dolores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Possit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Iudicabit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conceptam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lucilius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ut. Pro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illud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Vidisse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disputando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Impedit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convenire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nec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no.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appareat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expetenda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nulla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soluta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discere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tota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qui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an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aliquip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reformidans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per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menandri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evertitur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Ut vim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ceteros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insolens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vis cu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nonumy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omnesque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falli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sonet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laudem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Quo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electram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no, vim ei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Est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commune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ei.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civibus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singulis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enim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dissentiunt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invidunt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Possim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hendrerit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tincidunt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quidam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timeam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probo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offendit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urbanitas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scribentur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ocurreret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quo,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etiam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qualisque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inciderint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est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an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purto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errem soluta, per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quem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adhuc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3600" dirty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est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an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purto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errem soluta, per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quem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mei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ex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adhuc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vel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has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sed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3600" dirty="0" err="1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3600" dirty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3600" dirty="0">
              <a:latin typeface="Verdana" pitchFamily="34" charset="0"/>
              <a:ea typeface="Verdana" pitchFamily="34" charset="0"/>
            </a:endParaRPr>
          </a:p>
          <a:p>
            <a:pPr algn="just"/>
            <a:endParaRPr lang="pt-PT" sz="2400" dirty="0">
              <a:latin typeface="Verdana" pitchFamily="34" charset="0"/>
              <a:ea typeface="Verdana" pitchFamily="34" charset="0"/>
            </a:endParaRPr>
          </a:p>
          <a:p>
            <a:pPr algn="just"/>
            <a:endParaRPr lang="pt-PT" sz="2400" dirty="0">
              <a:latin typeface="Verdana" pitchFamily="34" charset="0"/>
              <a:ea typeface="Verdana" pitchFamily="34" charset="0"/>
            </a:endParaRPr>
          </a:p>
          <a:p>
            <a:pPr algn="just"/>
            <a:endParaRPr lang="pt-PT" sz="24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e180d9-f0e3-4fd5-9c63-fdad986ad9c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A6FC355BACEE4E9CB35F08EC66432A" ma:contentTypeVersion="15" ma:contentTypeDescription="Create a new document." ma:contentTypeScope="" ma:versionID="9c4f15d66f1628db538bbf21b06a8f0e">
  <xsd:schema xmlns:xsd="http://www.w3.org/2001/XMLSchema" xmlns:xs="http://www.w3.org/2001/XMLSchema" xmlns:p="http://schemas.microsoft.com/office/2006/metadata/properties" xmlns:ns3="a0e180d9-f0e3-4fd5-9c63-fdad986ad9cd" xmlns:ns4="b648017f-74cc-47d2-8b27-251ececc281c" targetNamespace="http://schemas.microsoft.com/office/2006/metadata/properties" ma:root="true" ma:fieldsID="19157b3d92e49f868d572673e9b5d22c" ns3:_="" ns4:_="">
    <xsd:import namespace="a0e180d9-f0e3-4fd5-9c63-fdad986ad9cd"/>
    <xsd:import namespace="b648017f-74cc-47d2-8b27-251ececc28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180d9-f0e3-4fd5-9c63-fdad986ad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8017f-74cc-47d2-8b27-251ececc281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C91CCB-6DDC-4AB2-8764-52DD3F6CA971}">
  <ds:schemaRefs>
    <ds:schemaRef ds:uri="http://schemas.openxmlformats.org/package/2006/metadata/core-properties"/>
    <ds:schemaRef ds:uri="a0e180d9-f0e3-4fd5-9c63-fdad986ad9cd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b648017f-74cc-47d2-8b27-251ececc281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CFB603-E525-434F-B321-2C0B27E490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FF99B-9531-4FBB-BB59-CB1CD9A33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180d9-f0e3-4fd5-9c63-fdad986ad9cd"/>
    <ds:schemaRef ds:uri="b648017f-74cc-47d2-8b27-251ececc2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840</Words>
  <Application>Microsoft Office PowerPoint</Application>
  <PresentationFormat>Personalizados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smarques</dc:creator>
  <cp:lastModifiedBy>smarques</cp:lastModifiedBy>
  <cp:revision>8</cp:revision>
  <dcterms:created xsi:type="dcterms:W3CDTF">2023-04-20T15:30:36Z</dcterms:created>
  <dcterms:modified xsi:type="dcterms:W3CDTF">2023-04-21T10:32:14Z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0x01010027A6FC355BACEE4E9CB35F08EC66432A</vt:lpwstr>
  </property>
</Properties>
</file>