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2808525" cy="30279975"/>
  <p:notesSz cx="6858000" cy="9144000"/>
  <p:defaultTextStyle>
    <a:defPPr>
      <a:defRPr lang="pt-PT"/>
    </a:defPPr>
    <a:lvl1pPr marL="0" algn="l" defTabSz="29829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1pPr>
    <a:lvl2pPr marL="1491452" algn="l" defTabSz="29829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2pPr>
    <a:lvl3pPr marL="2982905" algn="l" defTabSz="29829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3pPr>
    <a:lvl4pPr marL="4474357" algn="l" defTabSz="29829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4pPr>
    <a:lvl5pPr marL="5965810" algn="l" defTabSz="29829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5pPr>
    <a:lvl6pPr marL="7457262" algn="l" defTabSz="29829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6pPr>
    <a:lvl7pPr marL="8948715" algn="l" defTabSz="29829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7pPr>
    <a:lvl8pPr marL="10440166" algn="l" defTabSz="29829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8pPr>
    <a:lvl9pPr marL="11931619" algn="l" defTabSz="2982905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1530" y="-102"/>
      </p:cViewPr>
      <p:guideLst>
        <p:guide orient="horz" pos="9537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10641" y="9406420"/>
            <a:ext cx="36387246" cy="6490569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1280" y="17158654"/>
            <a:ext cx="29965969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91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82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74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65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5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440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931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581264" y="5355069"/>
            <a:ext cx="22526502" cy="114061584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001766" y="5355069"/>
            <a:ext cx="66866024" cy="114061584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1581" y="19457691"/>
            <a:ext cx="36387246" cy="6013939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381581" y="12833947"/>
            <a:ext cx="36387246" cy="6623743"/>
          </a:xfrm>
        </p:spPr>
        <p:txBody>
          <a:bodyPr anchor="b"/>
          <a:lstStyle>
            <a:lvl1pPr marL="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1pPr>
            <a:lvl2pPr marL="1491452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2pPr>
            <a:lvl3pPr marL="2982905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7435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6581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4572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94871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44016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93161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001766" y="31191182"/>
            <a:ext cx="44696262" cy="88225476"/>
          </a:xfrm>
        </p:spPr>
        <p:txBody>
          <a:bodyPr/>
          <a:lstStyle>
            <a:lvl1pPr>
              <a:defRPr sz="9100"/>
            </a:lvl1pPr>
            <a:lvl2pPr>
              <a:defRPr sz="77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0411503" y="31191182"/>
            <a:ext cx="44696262" cy="88225476"/>
          </a:xfrm>
        </p:spPr>
        <p:txBody>
          <a:bodyPr/>
          <a:lstStyle>
            <a:lvl1pPr>
              <a:defRPr sz="9100"/>
            </a:lvl1pPr>
            <a:lvl2pPr>
              <a:defRPr sz="77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0427" y="1212605"/>
            <a:ext cx="38527674" cy="5046663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140426" y="6777951"/>
            <a:ext cx="1891453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91452" indent="0">
              <a:buNone/>
              <a:defRPr sz="6600" b="1"/>
            </a:lvl2pPr>
            <a:lvl3pPr marL="2982905" indent="0">
              <a:buNone/>
              <a:defRPr sz="5900" b="1"/>
            </a:lvl3pPr>
            <a:lvl4pPr marL="4474357" indent="0">
              <a:buNone/>
              <a:defRPr sz="5200" b="1"/>
            </a:lvl4pPr>
            <a:lvl5pPr marL="5965810" indent="0">
              <a:buNone/>
              <a:defRPr sz="5200" b="1"/>
            </a:lvl5pPr>
            <a:lvl6pPr marL="7457262" indent="0">
              <a:buNone/>
              <a:defRPr sz="5200" b="1"/>
            </a:lvl6pPr>
            <a:lvl7pPr marL="8948715" indent="0">
              <a:buNone/>
              <a:defRPr sz="5200" b="1"/>
            </a:lvl7pPr>
            <a:lvl8pPr marL="10440166" indent="0">
              <a:buNone/>
              <a:defRPr sz="5200" b="1"/>
            </a:lvl8pPr>
            <a:lvl9pPr marL="11931619" indent="0">
              <a:buNone/>
              <a:defRPr sz="5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40426" y="9602678"/>
            <a:ext cx="18914533" cy="17446034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21746142" y="6777951"/>
            <a:ext cx="18921962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91452" indent="0">
              <a:buNone/>
              <a:defRPr sz="6600" b="1"/>
            </a:lvl2pPr>
            <a:lvl3pPr marL="2982905" indent="0">
              <a:buNone/>
              <a:defRPr sz="5900" b="1"/>
            </a:lvl3pPr>
            <a:lvl4pPr marL="4474357" indent="0">
              <a:buNone/>
              <a:defRPr sz="5200" b="1"/>
            </a:lvl4pPr>
            <a:lvl5pPr marL="5965810" indent="0">
              <a:buNone/>
              <a:defRPr sz="5200" b="1"/>
            </a:lvl5pPr>
            <a:lvl6pPr marL="7457262" indent="0">
              <a:buNone/>
              <a:defRPr sz="5200" b="1"/>
            </a:lvl6pPr>
            <a:lvl7pPr marL="8948715" indent="0">
              <a:buNone/>
              <a:defRPr sz="5200" b="1"/>
            </a:lvl7pPr>
            <a:lvl8pPr marL="10440166" indent="0">
              <a:buNone/>
              <a:defRPr sz="5200" b="1"/>
            </a:lvl8pPr>
            <a:lvl9pPr marL="11931619" indent="0">
              <a:buNone/>
              <a:defRPr sz="52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1746142" y="9602678"/>
            <a:ext cx="18921962" cy="17446034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0431" y="1205593"/>
            <a:ext cx="14083709" cy="5130774"/>
          </a:xfrm>
        </p:spPr>
        <p:txBody>
          <a:bodyPr anchor="b"/>
          <a:lstStyle>
            <a:lvl1pPr algn="l">
              <a:defRPr sz="66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736946" y="1205595"/>
            <a:ext cx="23931154" cy="25843120"/>
          </a:xfrm>
        </p:spPr>
        <p:txBody>
          <a:bodyPr/>
          <a:lstStyle>
            <a:lvl1pPr>
              <a:defRPr sz="10400"/>
            </a:lvl1pPr>
            <a:lvl2pPr>
              <a:defRPr sz="9100"/>
            </a:lvl2pPr>
            <a:lvl3pPr>
              <a:defRPr sz="77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40431" y="6336367"/>
            <a:ext cx="14083709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91452" indent="0">
              <a:buNone/>
              <a:defRPr sz="4000"/>
            </a:lvl2pPr>
            <a:lvl3pPr marL="2982905" indent="0">
              <a:buNone/>
              <a:defRPr sz="3200"/>
            </a:lvl3pPr>
            <a:lvl4pPr marL="4474357" indent="0">
              <a:buNone/>
              <a:defRPr sz="2900"/>
            </a:lvl4pPr>
            <a:lvl5pPr marL="5965810" indent="0">
              <a:buNone/>
              <a:defRPr sz="2900"/>
            </a:lvl5pPr>
            <a:lvl6pPr marL="7457262" indent="0">
              <a:buNone/>
              <a:defRPr sz="2900"/>
            </a:lvl6pPr>
            <a:lvl7pPr marL="8948715" indent="0">
              <a:buNone/>
              <a:defRPr sz="2900"/>
            </a:lvl7pPr>
            <a:lvl8pPr marL="10440166" indent="0">
              <a:buNone/>
              <a:defRPr sz="2900"/>
            </a:lvl8pPr>
            <a:lvl9pPr marL="11931619" indent="0">
              <a:buNone/>
              <a:defRPr sz="2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0772" y="21195984"/>
            <a:ext cx="25685115" cy="2502306"/>
          </a:xfrm>
        </p:spPr>
        <p:txBody>
          <a:bodyPr anchor="b"/>
          <a:lstStyle>
            <a:lvl1pPr algn="l">
              <a:defRPr sz="66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90772" y="2705572"/>
            <a:ext cx="25685115" cy="18167985"/>
          </a:xfrm>
        </p:spPr>
        <p:txBody>
          <a:bodyPr/>
          <a:lstStyle>
            <a:lvl1pPr marL="0" indent="0">
              <a:buNone/>
              <a:defRPr sz="10400"/>
            </a:lvl1pPr>
            <a:lvl2pPr marL="1491452" indent="0">
              <a:buNone/>
              <a:defRPr sz="9100"/>
            </a:lvl2pPr>
            <a:lvl3pPr marL="2982905" indent="0">
              <a:buNone/>
              <a:defRPr sz="7700"/>
            </a:lvl3pPr>
            <a:lvl4pPr marL="4474357" indent="0">
              <a:buNone/>
              <a:defRPr sz="6600"/>
            </a:lvl4pPr>
            <a:lvl5pPr marL="5965810" indent="0">
              <a:buNone/>
              <a:defRPr sz="6600"/>
            </a:lvl5pPr>
            <a:lvl6pPr marL="7457262" indent="0">
              <a:buNone/>
              <a:defRPr sz="6600"/>
            </a:lvl6pPr>
            <a:lvl7pPr marL="8948715" indent="0">
              <a:buNone/>
              <a:defRPr sz="6600"/>
            </a:lvl7pPr>
            <a:lvl8pPr marL="10440166" indent="0">
              <a:buNone/>
              <a:defRPr sz="6600"/>
            </a:lvl8pPr>
            <a:lvl9pPr marL="11931619" indent="0">
              <a:buNone/>
              <a:defRPr sz="66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0772" y="23698290"/>
            <a:ext cx="25685115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91452" indent="0">
              <a:buNone/>
              <a:defRPr sz="4000"/>
            </a:lvl2pPr>
            <a:lvl3pPr marL="2982905" indent="0">
              <a:buNone/>
              <a:defRPr sz="3200"/>
            </a:lvl3pPr>
            <a:lvl4pPr marL="4474357" indent="0">
              <a:buNone/>
              <a:defRPr sz="2900"/>
            </a:lvl4pPr>
            <a:lvl5pPr marL="5965810" indent="0">
              <a:buNone/>
              <a:defRPr sz="2900"/>
            </a:lvl5pPr>
            <a:lvl6pPr marL="7457262" indent="0">
              <a:buNone/>
              <a:defRPr sz="2900"/>
            </a:lvl6pPr>
            <a:lvl7pPr marL="8948715" indent="0">
              <a:buNone/>
              <a:defRPr sz="2900"/>
            </a:lvl7pPr>
            <a:lvl8pPr marL="10440166" indent="0">
              <a:buNone/>
              <a:defRPr sz="2900"/>
            </a:lvl8pPr>
            <a:lvl9pPr marL="11931619" indent="0">
              <a:buNone/>
              <a:defRPr sz="2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2140427" y="1212605"/>
            <a:ext cx="38527674" cy="5046663"/>
          </a:xfrm>
          <a:prstGeom prst="rect">
            <a:avLst/>
          </a:prstGeom>
        </p:spPr>
        <p:txBody>
          <a:bodyPr vert="horz" lIns="298291" tIns="149145" rIns="298291" bIns="149145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140427" y="7065330"/>
            <a:ext cx="38527674" cy="19983385"/>
          </a:xfrm>
          <a:prstGeom prst="rect">
            <a:avLst/>
          </a:prstGeom>
        </p:spPr>
        <p:txBody>
          <a:bodyPr vert="horz" lIns="298291" tIns="149145" rIns="298291" bIns="149145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2140427" y="28065054"/>
            <a:ext cx="9988658" cy="1612128"/>
          </a:xfrm>
          <a:prstGeom prst="rect">
            <a:avLst/>
          </a:prstGeom>
        </p:spPr>
        <p:txBody>
          <a:bodyPr vert="horz" lIns="298291" tIns="149145" rIns="298291" bIns="149145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33BEE-CFFF-4AA2-95EE-3A18D8ED38DC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4626248" y="28065054"/>
            <a:ext cx="13556033" cy="1612128"/>
          </a:xfrm>
          <a:prstGeom prst="rect">
            <a:avLst/>
          </a:prstGeom>
        </p:spPr>
        <p:txBody>
          <a:bodyPr vert="horz" lIns="298291" tIns="149145" rIns="298291" bIns="149145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0679444" y="28065054"/>
            <a:ext cx="9988658" cy="1612128"/>
          </a:xfrm>
          <a:prstGeom prst="rect">
            <a:avLst/>
          </a:prstGeom>
        </p:spPr>
        <p:txBody>
          <a:bodyPr vert="horz" lIns="298291" tIns="149145" rIns="298291" bIns="149145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9548E-A3C4-4C1E-AAF6-05D87515E4A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82905" rtl="0" eaLnBrk="1" latinLnBrk="0" hangingPunct="1">
        <a:spcBef>
          <a:spcPct val="0"/>
        </a:spcBef>
        <a:buNone/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8589" indent="-1118589" algn="l" defTabSz="2982905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23609" indent="-932158" algn="l" defTabSz="2982905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728631" indent="-745726" algn="l" defTabSz="2982905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084" indent="-745726" algn="l" defTabSz="2982905" rtl="0" eaLnBrk="1" latinLnBrk="0" hangingPunct="1">
        <a:spcBef>
          <a:spcPct val="20000"/>
        </a:spcBef>
        <a:buFont typeface="Arial" pitchFamily="34" charset="0"/>
        <a:buChar char="–"/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711535" indent="-745726" algn="l" defTabSz="2982905" rtl="0" eaLnBrk="1" latinLnBrk="0" hangingPunct="1">
        <a:spcBef>
          <a:spcPct val="20000"/>
        </a:spcBef>
        <a:buFont typeface="Arial" pitchFamily="34" charset="0"/>
        <a:buChar char="»"/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202988" indent="-745726" algn="l" defTabSz="2982905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9694440" indent="-745726" algn="l" defTabSz="2982905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185893" indent="-745726" algn="l" defTabSz="2982905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2677345" indent="-745726" algn="l" defTabSz="2982905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298290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91452" algn="l" defTabSz="298290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82905" algn="l" defTabSz="298290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474357" algn="l" defTabSz="298290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965810" algn="l" defTabSz="298290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457262" algn="l" defTabSz="298290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948715" algn="l" defTabSz="298290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440166" algn="l" defTabSz="298290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931619" algn="l" defTabSz="2982905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s proviso╠ürios klaara_Klaara Cor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10682110" y="12765895"/>
            <a:ext cx="27643012" cy="3995704"/>
          </a:xfrm>
          <a:prstGeom prst="rect">
            <a:avLst/>
          </a:prstGeom>
        </p:spPr>
      </p:pic>
      <p:sp>
        <p:nvSpPr>
          <p:cNvPr id="5" name="Retângulo 5">
            <a:extLst>
              <a:ext uri="{FF2B5EF4-FFF2-40B4-BE49-F238E27FC236}">
                <a16:creationId xmlns:a16="http://schemas.microsoft.com/office/drawing/2014/main" xmlns="" id="{BBE0D113-7E0C-F040-899E-28A351D6F20B}"/>
              </a:ext>
            </a:extLst>
          </p:cNvPr>
          <p:cNvSpPr/>
          <p:nvPr/>
        </p:nvSpPr>
        <p:spPr>
          <a:xfrm>
            <a:off x="7348993" y="1385018"/>
            <a:ext cx="8730606" cy="1001243"/>
          </a:xfrm>
          <a:prstGeom prst="rect">
            <a:avLst/>
          </a:prstGeom>
        </p:spPr>
        <p:txBody>
          <a:bodyPr wrap="none" lIns="92398" tIns="46200" rIns="92398" bIns="46200">
            <a:spAutoFit/>
          </a:bodyPr>
          <a:lstStyle/>
          <a:p>
            <a:r>
              <a:rPr lang="pt-P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da Publicação</a:t>
            </a:r>
          </a:p>
        </p:txBody>
      </p:sp>
      <p:sp>
        <p:nvSpPr>
          <p:cNvPr id="6" name="Retângulo 4">
            <a:extLst>
              <a:ext uri="{FF2B5EF4-FFF2-40B4-BE49-F238E27FC236}">
                <a16:creationId xmlns:a16="http://schemas.microsoft.com/office/drawing/2014/main" xmlns="" id="{7A55E15A-1570-0D42-BDD4-416633322C35}"/>
              </a:ext>
            </a:extLst>
          </p:cNvPr>
          <p:cNvSpPr/>
          <p:nvPr/>
        </p:nvSpPr>
        <p:spPr>
          <a:xfrm>
            <a:off x="7634378" y="2753313"/>
            <a:ext cx="21401084" cy="755022"/>
          </a:xfrm>
          <a:prstGeom prst="rect">
            <a:avLst/>
          </a:prstGeom>
        </p:spPr>
        <p:txBody>
          <a:bodyPr lIns="92398" tIns="46200" rIns="92398" bIns="46200">
            <a:spAutoFit/>
          </a:bodyPr>
          <a:lstStyle/>
          <a:p>
            <a:r>
              <a:rPr lang="pt-PT" sz="43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Descrição da investigação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30205C0F-3AA6-3944-8199-7C21A024F338}"/>
              </a:ext>
            </a:extLst>
          </p:cNvPr>
          <p:cNvSpPr/>
          <p:nvPr/>
        </p:nvSpPr>
        <p:spPr>
          <a:xfrm>
            <a:off x="7708606" y="3905562"/>
            <a:ext cx="21401084" cy="1459830"/>
          </a:xfrm>
          <a:prstGeom prst="rect">
            <a:avLst/>
          </a:prstGeom>
        </p:spPr>
        <p:txBody>
          <a:bodyPr lIns="92398" tIns="46200" rIns="92398" bIns="46200">
            <a:spAutoFit/>
          </a:bodyPr>
          <a:lstStyle/>
          <a:p>
            <a:pPr>
              <a:lnSpc>
                <a:spcPct val="120000"/>
              </a:lnSpc>
            </a:pP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Nome do Autor</a:t>
            </a:r>
          </a:p>
          <a:p>
            <a:pPr>
              <a:lnSpc>
                <a:spcPct val="120000"/>
              </a:lnSpc>
            </a:pP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Instituição</a:t>
            </a:r>
          </a:p>
          <a:p>
            <a:pPr>
              <a:lnSpc>
                <a:spcPct val="120000"/>
              </a:lnSpc>
            </a:pPr>
            <a:r>
              <a:rPr lang="pt-P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576622" y="28030772"/>
            <a:ext cx="5416786" cy="1944420"/>
            <a:chOff x="288032" y="27451768"/>
            <a:chExt cx="4643140" cy="1944216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62599" t="40200" r="27557" b="45100"/>
            <a:stretch>
              <a:fillRect/>
            </a:stretch>
          </p:blipFill>
          <p:spPr bwMode="auto">
            <a:xfrm>
              <a:off x="288032" y="27451768"/>
              <a:ext cx="1978844" cy="1662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62599" t="70299" r="27557" b="13601"/>
            <a:stretch>
              <a:fillRect/>
            </a:stretch>
          </p:blipFill>
          <p:spPr bwMode="auto">
            <a:xfrm>
              <a:off x="3130972" y="27595784"/>
              <a:ext cx="1800200" cy="1656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62599" t="53500" r="27557" b="28301"/>
            <a:stretch>
              <a:fillRect/>
            </a:stretch>
          </p:blipFill>
          <p:spPr bwMode="auto">
            <a:xfrm>
              <a:off x="1690812" y="27523776"/>
              <a:ext cx="1800200" cy="1872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CaixaDeTexto 12"/>
          <p:cNvSpPr txBox="1"/>
          <p:nvPr/>
        </p:nvSpPr>
        <p:spPr>
          <a:xfrm>
            <a:off x="7848418" y="5719682"/>
            <a:ext cx="29822858" cy="23449490"/>
          </a:xfrm>
          <a:prstGeom prst="rect">
            <a:avLst/>
          </a:prstGeom>
          <a:noFill/>
        </p:spPr>
        <p:txBody>
          <a:bodyPr wrap="square" lIns="88386" tIns="44193" rIns="88386" bIns="44193" numCol="2" spcCol="695952" rtlCol="0">
            <a:spAutoFit/>
          </a:bodyPr>
          <a:lstStyle/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animal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reprehendunt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ut quo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aperiam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pertinacia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Vix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ut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rebum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dolorum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Id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habemus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oporteat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vix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agam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latine id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Ludus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ex.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mel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malis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intellegat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tibique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pertinax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deseruisse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vix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phaedrum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reprimique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cotidieque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Qui ei eros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aliquid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Dicat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affert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feugiat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usu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epicuri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interpretaris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Qui ex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quaerendum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Vocent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suscipit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voluptua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cu,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docendi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facilisis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explicari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eos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iusto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adipiscing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efficiantur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Dicant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voluptaria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vix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ex,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In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movet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elitr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Saepe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putant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eu,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facer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mollis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repudiandae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In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usu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assum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vocent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volumus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usu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cu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malorum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dolores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Possit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mollis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Iudicabit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conceptam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intellegam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vix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maiorum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lucilius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ut. Pro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illud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minimum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Vidisse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ornatus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disputando qui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Impedit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convenire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nec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no.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aliquid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appareat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expetenda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cum ex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nulla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soluta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discere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tota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qui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an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natum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aliquip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reformidans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per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menandri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evertitur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Ut vim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ceteros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insolens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vis cu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dolor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maiorum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nonumy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omnesque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intellegat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falli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sonet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laudem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te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inimicus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facilisis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Quo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electram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no, vim ei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vocent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Est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commune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ei. No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civibus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fastidii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singulis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enim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dissentiunt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invidunt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deseruisse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Possim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dignissim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te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placerat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hendrerit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tincidunt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timeam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probo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offendit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urbanitas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scribentur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fastidii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ocurreret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quo,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etiam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qualisque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inciderint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Id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est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an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purto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volutpat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Pro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errem soluta, per ex quem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ornatus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ex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adhuc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consequuntur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decore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moderatius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molestie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dignissim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comprehensam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 fabulas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dolorem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epicuri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Posse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voluptaria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ignota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nostrud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in, quo eu augue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dicunt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inimicus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 per,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viris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recteque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explicari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Tibique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adversarium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duo, qui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principes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cotidieque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euripidis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homero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minimum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mediocrem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posse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sententiae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cum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veniam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interpretaris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Mel in modus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placerat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te quem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veritus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ut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sonet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tractatos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repudiare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modo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wisi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animal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sanctus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no.</a:t>
            </a: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animal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reprehendunt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ut quo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aperiam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pertinacia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Vix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ut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rebum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dolorum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Id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habemus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oporteat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vix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agam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latine id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Ludus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ex.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mel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malis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intellegat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tibique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pertinax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deseruisse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vix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phaedrum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reprimique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cotidieque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Qui ei eros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aliquid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Dicat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affert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feugiat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usu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epicuri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interpretaris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Qui ex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quaerendum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Vocent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suscipit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voluptua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cu,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docendi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facilisis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explicari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eos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iusto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adipiscing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efficiantur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Dicant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voluptaria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vix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ex,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In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movet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elitr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Saepe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putant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eu,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facer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mollis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repudiandae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In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usu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assum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vocent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volumus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usu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cu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malorum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dolores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Possit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mollis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Iudicabit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conceptam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intellegam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vix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maiorum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lucilius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ut. Pro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illud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minimum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Vidisse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ornatus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disputando qui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Impedit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convenire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nec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no.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aliquid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appareat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expetenda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cum ex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nulla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soluta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discere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tota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qui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an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natum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aliquip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reformidans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per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menandri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evertitur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Ut vim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ceteros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insolens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vis cu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dolor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maiorum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nonumy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omnesque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intellegat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falli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sonet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laudem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te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inimicus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facilisis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Quo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electram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no, vim ei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vocent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Est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commune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ei. No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civibus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fastidii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singulis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enim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dissentiunt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invidunt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deseruisse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Possim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dignissim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te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placerat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hendrerit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tincidunt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timeam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probo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offendit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urbanitas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scribentur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fastidii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ocurreret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quo,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etiam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qualisque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inciderint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Id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est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an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purto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volutpat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Pro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errem soluta, per ex quem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ornatus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ex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adhuc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consequuntur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decore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moderatius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molestie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dignissim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comprehensam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 fabulas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dolorem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epicuri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Posse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voluptaria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ignota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nostrud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in, quo eu augue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dicunt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inimicus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 per,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viris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recteque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explicari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Tibique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adversarium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duo, qui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principes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cotidieque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euripidis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homero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minimum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mediocrem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posse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sententiae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cum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veniam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interpretaris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Mel in modus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placerat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te quem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veritus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ut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sonet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tractatos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repudiare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modo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wisi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animal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sanctus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no.</a:t>
            </a:r>
          </a:p>
          <a:p>
            <a:pPr algn="just"/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volumus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usu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cu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malorum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dolores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Possit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mollis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Iudicabit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conceptam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intellegam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vix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maiorum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lucilius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ut. Pro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illud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minimum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Vidisse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ornatus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disputando qui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Impedit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convenire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nec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no.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aliquid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appareat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expetenda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cum ex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nulla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soluta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discere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tota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qui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an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natum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aliquip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reformidans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per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menandri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evertitur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Ut vim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ceteros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insolens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vis cu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dolor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maiorum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nonumy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omnesque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intellegat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falli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sonet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laudem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te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inimicus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facilisis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Quo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electram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no, vim ei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vocent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Est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commune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ei. No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civibus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fastidii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singulis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enim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dissentiunt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invidunt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deseruisse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Possim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dignissim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te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placerat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hendrerit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tincidunt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timeam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probo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offendit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urbanitas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scribentur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fastidii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ocurreret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quo,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etiam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qualisque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inciderint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Id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est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an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purto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volutpat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Pro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errem soluta, per ex quem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ornatus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ex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adhuc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consequuntur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decore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moderatius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molestie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dignissim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comprehensam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 fabulas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dolorem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epicuri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Posse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voluptaria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ignota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nostrud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in, quo eu augue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dicunt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inimicus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 per,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viris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recteque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explicari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Tibique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adversarium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duo, qui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principes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cotidieque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euripidis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homero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minimum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mediocrem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posse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sententiae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cum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veniam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interpretaris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Mel in modus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placerat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te quem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veritus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ut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sonet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tractatos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repudiare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modo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wisi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animal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sanctus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inimicus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 per,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viris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recteque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explicari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Tibique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adversarium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duo, qui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principes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cotidieque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euripidis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homero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minimum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mediocrem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posse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sententiae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cum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veniam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interpretaris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Mel in modus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placerat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te quem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veritus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ut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sonet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tractatos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repudiare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modo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wisi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animal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sanctus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</a:t>
            </a: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Id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est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an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purto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volutpat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Pro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errem soluta, per ex quem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ornatus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ex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adhuc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consequuntur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decore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moderatius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molestie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dignissim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comprehensam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 fabulas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dolorem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epicuri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Posse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voluptaria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ignota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nostrud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in, quo eu augue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dicunt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inimicus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 per,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viris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recteque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explicari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Tibique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adversarium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duo, qui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principes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cotidieque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euripidis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homero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minimum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mediocrem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posse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sententiae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cum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veniam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interpretaris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Mel in modus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placerat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te quem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veritus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ut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sonet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tractatos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repudiare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modo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wisi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animal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sanctus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inimicus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 per,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viris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recteque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explicari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Tibique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adversarium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duo, qui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principes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cotidieque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euripidis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homero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minimum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mediocrem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posse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sententiae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cum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veniam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interpretaris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Mel in modus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placerat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te quem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veritus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ut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sonet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tractatos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repudiare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modo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wisi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animal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sanctus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</a:t>
            </a: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Id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est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democritum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an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purto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volutpat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Pro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errem soluta, per ex quem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ornatus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ex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adhuc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consequuntur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decore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moderatius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molestie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dignissim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comprehensam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vel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 fabulas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dolorem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epicuri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Posse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voluptaria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ignota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nostrud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in, quo eu augue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dicunt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inimicus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 per,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viris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recteque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explicari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Tibique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adversarium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duo, qui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principes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cotidieque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euripidis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homero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minimum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mediocrem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posse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sententiae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cum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veniam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interpretaris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Mel in modus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placerat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te quem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veritus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ut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sonet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tractatos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repudiare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modo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wisi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animal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sanctus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ad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delicatissimi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doming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inimicus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ei per,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viris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recteque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explicari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in.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Tibique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adversarium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duo, qui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quidam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principes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cotidieque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Persius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euripidis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sit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homero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minimum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mediocrem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has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posse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sententiae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cum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veniam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interpretaris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Mel in modus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placerat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te quem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inermis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veritus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pri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ut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sonet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tractatos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repudiare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nam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. Eu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mea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modo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graeco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,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wisi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animal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sanctus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</a:t>
            </a:r>
            <a:r>
              <a:rPr lang="pt-PT" sz="2300" dirty="0" err="1" smtClean="0">
                <a:latin typeface="Verdana" pitchFamily="34" charset="0"/>
                <a:ea typeface="Verdana" pitchFamily="34" charset="0"/>
              </a:rPr>
              <a:t>mei</a:t>
            </a:r>
            <a:r>
              <a:rPr lang="pt-PT" sz="2300" dirty="0" smtClean="0">
                <a:latin typeface="Verdana" pitchFamily="34" charset="0"/>
                <a:ea typeface="Verdana" pitchFamily="34" charset="0"/>
              </a:rPr>
              <a:t> no</a:t>
            </a:r>
          </a:p>
          <a:p>
            <a:pPr algn="just"/>
            <a:endParaRPr lang="pt-PT" sz="2300" dirty="0" smtClean="0">
              <a:latin typeface="Verdana" pitchFamily="34" charset="0"/>
              <a:ea typeface="Verdana" pitchFamily="34" charset="0"/>
            </a:endParaRPr>
          </a:p>
          <a:p>
            <a:pPr algn="just"/>
            <a:endParaRPr lang="pt-PT" sz="2300" dirty="0"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1680</Words>
  <Application>Microsoft Office PowerPoint</Application>
  <PresentationFormat>Personalizados</PresentationFormat>
  <Paragraphs>52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smarques</dc:creator>
  <cp:lastModifiedBy>smarques</cp:lastModifiedBy>
  <cp:revision>9</cp:revision>
  <dcterms:created xsi:type="dcterms:W3CDTF">2023-04-20T15:30:36Z</dcterms:created>
  <dcterms:modified xsi:type="dcterms:W3CDTF">2023-04-21T10:58:41Z</dcterms:modified>
</cp:coreProperties>
</file>