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1386800" cy="30279975"/>
  <p:notesSz cx="6858000" cy="9144000"/>
  <p:defaultTextStyle>
    <a:defPPr>
      <a:defRPr lang="pt-PT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8796"/>
    <p:restoredTop sz="94699"/>
  </p:normalViewPr>
  <p:slideViewPr>
    <p:cSldViewPr>
      <p:cViewPr>
        <p:scale>
          <a:sx n="66" d="100"/>
          <a:sy n="66" d="100"/>
        </p:scale>
        <p:origin x="144" y="-630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702A422-2FBF-4FAC-8E95-8E8D8C4A218B}" type="datetimeFigureOut">
              <a:rPr lang="pt-PT"/>
              <a:t>10/12/18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2338388" y="1143000"/>
            <a:ext cx="21812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PT"/>
              <a:t>Editar os estilos de texto do Modelo Global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B2F765-89DC-4BAF-A423-9DFFE1FE8DBF}" type="slidenum">
              <a:rPr lang="pt-PT"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8102849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B2F765-89DC-4BAF-A423-9DFFE1FE8DBF}" type="slidenum">
              <a:rPr lang="pt-PT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062970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604010" y="9406420"/>
            <a:ext cx="18178780" cy="6490568"/>
          </a:xfrm>
        </p:spPr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208020" y="17158652"/>
            <a:ext cx="14970760" cy="7738216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PT"/>
              <a:t>Faça clique para editar o estilo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736963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45044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51346887" y="3784998"/>
            <a:ext cx="15932422" cy="80564360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3542190" y="3784998"/>
            <a:ext cx="47448251" cy="80564360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5481691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556003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689410" y="19457690"/>
            <a:ext cx="18178780" cy="6013939"/>
          </a:xfrm>
        </p:spPr>
        <p:txBody>
          <a:bodyPr anchor="t"/>
          <a:lstStyle>
            <a:lvl1pPr algn="l">
              <a:defRPr sz="129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689410" y="12833949"/>
            <a:ext cx="18178780" cy="6623742"/>
          </a:xfrm>
        </p:spPr>
        <p:txBody>
          <a:bodyPr anchor="b"/>
          <a:lstStyle>
            <a:lvl1pPr marL="0" indent="0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64144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3542191" y="22030087"/>
            <a:ext cx="31690337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35588973" y="22030087"/>
            <a:ext cx="31690335" cy="62319270"/>
          </a:xfrm>
        </p:spPr>
        <p:txBody>
          <a:bodyPr/>
          <a:lstStyle>
            <a:lvl1pPr>
              <a:defRPr sz="9000"/>
            </a:lvl1pPr>
            <a:lvl2pPr>
              <a:defRPr sz="7700"/>
            </a:lvl2pPr>
            <a:lvl3pPr>
              <a:defRPr sz="6500"/>
            </a:lvl3pPr>
            <a:lvl4pPr>
              <a:defRPr sz="5800"/>
            </a:lvl4pPr>
            <a:lvl5pPr>
              <a:defRPr sz="5800"/>
            </a:lvl5pPr>
            <a:lvl6pPr>
              <a:defRPr sz="5800"/>
            </a:lvl6pPr>
            <a:lvl7pPr>
              <a:defRPr sz="5800"/>
            </a:lvl7pPr>
            <a:lvl8pPr>
              <a:defRPr sz="5800"/>
            </a:lvl8pPr>
            <a:lvl9pPr>
              <a:defRPr sz="5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43913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</p:spPr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6777950"/>
            <a:ext cx="9449551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1069340" y="9602678"/>
            <a:ext cx="9449551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10864198" y="6777950"/>
            <a:ext cx="9453263" cy="2824727"/>
          </a:xfrm>
        </p:spPr>
        <p:txBody>
          <a:bodyPr anchor="b"/>
          <a:lstStyle>
            <a:lvl1pPr marL="0" indent="0">
              <a:buNone/>
              <a:defRPr sz="7700" b="1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10864198" y="9602678"/>
            <a:ext cx="9453263" cy="17446034"/>
          </a:xfrm>
        </p:spPr>
        <p:txBody>
          <a:bodyPr/>
          <a:lstStyle>
            <a:lvl1pPr>
              <a:defRPr sz="7700"/>
            </a:lvl1pPr>
            <a:lvl2pPr>
              <a:defRPr sz="6500"/>
            </a:lvl2pPr>
            <a:lvl3pPr>
              <a:defRPr sz="58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8751341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3210478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344102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9341" y="1205592"/>
            <a:ext cx="7036110" cy="5130773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8361645" y="1205595"/>
            <a:ext cx="11955815" cy="25843119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069341" y="6336368"/>
            <a:ext cx="7036110" cy="20712346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461536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191963" y="21195983"/>
            <a:ext cx="12832080" cy="2502306"/>
          </a:xfrm>
        </p:spPr>
        <p:txBody>
          <a:bodyPr anchor="b"/>
          <a:lstStyle>
            <a:lvl1pPr algn="l">
              <a:defRPr sz="65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4191963" y="2705572"/>
            <a:ext cx="12832080" cy="18167985"/>
          </a:xfrm>
        </p:spPr>
        <p:txBody>
          <a:bodyPr/>
          <a:lstStyle>
            <a:lvl1pPr marL="0" indent="0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endParaRPr lang="pt-PT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191963" y="23698289"/>
            <a:ext cx="12832080" cy="3553689"/>
          </a:xfrm>
        </p:spPr>
        <p:txBody>
          <a:bodyPr/>
          <a:lstStyle>
            <a:lvl1pPr marL="0" indent="0">
              <a:buNone/>
              <a:defRPr sz="45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1181570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Título 1"/>
          <p:cNvSpPr>
            <a:spLocks noGrp="1"/>
          </p:cNvSpPr>
          <p:nvPr>
            <p:ph type="title"/>
          </p:nvPr>
        </p:nvSpPr>
        <p:spPr>
          <a:xfrm>
            <a:off x="1069340" y="1212604"/>
            <a:ext cx="19248120" cy="5046663"/>
          </a:xfrm>
          <a:prstGeom prst="rect">
            <a:avLst/>
          </a:prstGeom>
        </p:spPr>
        <p:txBody>
          <a:bodyPr vert="horz" lIns="295232" tIns="147616" rIns="295232" bIns="147616" rtlCol="0" anchor="ctr">
            <a:normAutofit/>
          </a:bodyPr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1069340" y="7065331"/>
            <a:ext cx="19248120" cy="19983383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2"/>
          </p:nvPr>
        </p:nvSpPr>
        <p:spPr>
          <a:xfrm>
            <a:off x="1069340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l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95B89-6338-44DA-BA27-CCB7751F6DCE}" type="datetimeFigureOut">
              <a:rPr lang="pt-PT" smtClean="0"/>
              <a:pPr/>
              <a:t>10/12/18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3"/>
          </p:nvPr>
        </p:nvSpPr>
        <p:spPr>
          <a:xfrm>
            <a:off x="7307157" y="28065054"/>
            <a:ext cx="6772487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ct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4"/>
          </p:nvPr>
        </p:nvSpPr>
        <p:spPr>
          <a:xfrm>
            <a:off x="15327207" y="28065054"/>
            <a:ext cx="4990254" cy="1612128"/>
          </a:xfrm>
          <a:prstGeom prst="rect">
            <a:avLst/>
          </a:prstGeom>
        </p:spPr>
        <p:txBody>
          <a:bodyPr vert="horz" lIns="295232" tIns="147616" rIns="295232" bIns="147616" rtlCol="0" anchor="ctr"/>
          <a:lstStyle>
            <a:lvl1pPr algn="r">
              <a:defRPr sz="3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663323-A176-4B28-B208-54CD66C44980}" type="slidenum">
              <a:rPr lang="pt-PT" smtClean="0"/>
              <a:pPr/>
              <a:t>‹nº›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68022964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2952323" rtl="0" eaLnBrk="1" latinLnBrk="0" hangingPunct="1">
        <a:spcBef>
          <a:spcPct val="0"/>
        </a:spcBef>
        <a:buNone/>
        <a:defRPr sz="142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10300" kern="1200">
          <a:solidFill>
            <a:schemeClr val="tx1"/>
          </a:solidFill>
          <a:latin typeface="+mn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9000" kern="1200">
          <a:solidFill>
            <a:schemeClr val="tx1"/>
          </a:solidFill>
          <a:latin typeface="+mn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7700" kern="1200">
          <a:solidFill>
            <a:schemeClr val="tx1"/>
          </a:solidFill>
          <a:latin typeface="+mn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–"/>
        <a:defRPr sz="6500" kern="1200">
          <a:solidFill>
            <a:schemeClr val="tx1"/>
          </a:solidFill>
          <a:latin typeface="+mn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»"/>
        <a:defRPr sz="6500" kern="1200">
          <a:solidFill>
            <a:schemeClr val="tx1"/>
          </a:solidFill>
          <a:latin typeface="+mn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anose="020B0604020202020204" pitchFamily="34" charset="0"/>
        <a:buChar char="•"/>
        <a:defRPr sz="6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PT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upo 3"/>
          <p:cNvGrpSpPr/>
          <p:nvPr/>
        </p:nvGrpSpPr>
        <p:grpSpPr>
          <a:xfrm>
            <a:off x="15949983" y="944826"/>
            <a:ext cx="3663039" cy="2817897"/>
            <a:chOff x="15949983" y="944826"/>
            <a:chExt cx="3663039" cy="2817897"/>
          </a:xfrm>
        </p:grpSpPr>
        <p:sp>
          <p:nvSpPr>
            <p:cNvPr id="16" name="Rectângulo 15"/>
            <p:cNvSpPr/>
            <p:nvPr/>
          </p:nvSpPr>
          <p:spPr>
            <a:xfrm>
              <a:off x="15949984" y="2384986"/>
              <a:ext cx="3168352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19" name="Rectângulo 18"/>
            <p:cNvSpPr/>
            <p:nvPr/>
          </p:nvSpPr>
          <p:spPr>
            <a:xfrm>
              <a:off x="15949984" y="1664906"/>
              <a:ext cx="2592288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0" name="Rectângulo 19"/>
            <p:cNvSpPr/>
            <p:nvPr/>
          </p:nvSpPr>
          <p:spPr>
            <a:xfrm>
              <a:off x="15949983" y="944826"/>
              <a:ext cx="3663039" cy="657657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  <p:sp>
          <p:nvSpPr>
            <p:cNvPr id="22" name="Rectângulo 21"/>
            <p:cNvSpPr/>
            <p:nvPr/>
          </p:nvSpPr>
          <p:spPr>
            <a:xfrm>
              <a:off x="15949984" y="3164853"/>
              <a:ext cx="3663038" cy="597870"/>
            </a:xfrm>
            <a:prstGeom prst="rect">
              <a:avLst/>
            </a:prstGeom>
            <a:ln>
              <a:noFill/>
            </a:ln>
          </p:spPr>
          <p:style>
            <a:lnRef idx="2">
              <a:schemeClr val="accent6">
                <a:shade val="50000"/>
              </a:schemeClr>
            </a:lnRef>
            <a:fillRef idx="1">
              <a:schemeClr val="accent6"/>
            </a:fillRef>
            <a:effectRef idx="0">
              <a:schemeClr val="accent6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pt-PT"/>
            </a:p>
          </p:txBody>
        </p: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900312" y="810395"/>
            <a:ext cx="10009112" cy="4896544"/>
          </a:xfrm>
        </p:spPr>
        <p:txBody>
          <a:bodyPr anchor="t" anchorCtr="0">
            <a:normAutofit/>
          </a:bodyPr>
          <a:lstStyle/>
          <a:p>
            <a:pPr algn="l"/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Título del Póster presentado en la </a:t>
            </a:r>
            <a:b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</a:br>
            <a:r>
              <a:rPr lang="es-ES_tradnl" sz="66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Conferencia de IPCE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15877976" y="882403"/>
            <a:ext cx="4392488" cy="378565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pt-PT" sz="4800" b="1" dirty="0"/>
              <a:t>Investigação,</a:t>
            </a:r>
            <a:endParaRPr lang="fr-FR" sz="4800" b="1" dirty="0"/>
          </a:p>
          <a:p>
            <a:r>
              <a:rPr lang="pt-PT" sz="4800" b="1" dirty="0"/>
              <a:t>Práticas e Contextos</a:t>
            </a:r>
            <a:endParaRPr lang="fr-FR" sz="4800" b="1" dirty="0"/>
          </a:p>
          <a:p>
            <a:r>
              <a:rPr lang="pt-PT" sz="4800" b="1" dirty="0"/>
              <a:t>em Educação </a:t>
            </a:r>
            <a:endParaRPr lang="fr-FR" sz="4800" b="1" dirty="0"/>
          </a:p>
          <a:p>
            <a:r>
              <a:rPr lang="pt-PT" sz="4800" b="1" dirty="0"/>
              <a:t>2019</a:t>
            </a:r>
            <a:endParaRPr lang="fr-FR" sz="4800" b="1" dirty="0"/>
          </a:p>
        </p:txBody>
      </p:sp>
      <p:cxnSp>
        <p:nvCxnSpPr>
          <p:cNvPr id="9" name="Conexão recta 8"/>
          <p:cNvCxnSpPr/>
          <p:nvPr/>
        </p:nvCxnSpPr>
        <p:spPr>
          <a:xfrm>
            <a:off x="1008324" y="5778947"/>
            <a:ext cx="19298144" cy="0"/>
          </a:xfrm>
          <a:prstGeom prst="line">
            <a:avLst/>
          </a:prstGeom>
          <a:ln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10" name="Conexão recta 9"/>
          <p:cNvCxnSpPr/>
          <p:nvPr/>
        </p:nvCxnSpPr>
        <p:spPr>
          <a:xfrm>
            <a:off x="1044328" y="7867179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2" name="CaixaDeTexto 11"/>
          <p:cNvSpPr txBox="1"/>
          <p:nvPr/>
        </p:nvSpPr>
        <p:spPr>
          <a:xfrm>
            <a:off x="1116336" y="6787059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 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b="1" u="sng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b="1" u="sng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13" name="Conexão recta 12"/>
          <p:cNvCxnSpPr/>
          <p:nvPr/>
        </p:nvCxnSpPr>
        <p:spPr>
          <a:xfrm>
            <a:off x="972320" y="5133975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14" name="CaixaDeTexto 13"/>
          <p:cNvSpPr txBox="1"/>
          <p:nvPr/>
        </p:nvSpPr>
        <p:spPr>
          <a:xfrm>
            <a:off x="1116336" y="6253386"/>
            <a:ext cx="1634581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24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Nombre del autor o autora</a:t>
            </a:r>
            <a:r>
              <a:rPr lang="es-ES_tradnl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Institución a la que pertenece </a:t>
            </a:r>
            <a:r>
              <a:rPr lang="pt-PT" sz="24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 </a:t>
            </a:r>
            <a:r>
              <a:rPr lang="pt-PT" sz="2400" i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correoelectrónico@mail.com</a:t>
            </a:r>
            <a:endParaRPr lang="pt-PT" sz="2400" i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7" name="CaixaDeTexto 16"/>
          <p:cNvSpPr txBox="1"/>
          <p:nvPr/>
        </p:nvSpPr>
        <p:spPr>
          <a:xfrm>
            <a:off x="1044328" y="8227219"/>
            <a:ext cx="9289032" cy="20097810"/>
          </a:xfrm>
          <a:prstGeom prst="rect">
            <a:avLst/>
          </a:prstGeom>
          <a:noFill/>
        </p:spPr>
        <p:txBody>
          <a:bodyPr wrap="square" numCol="1" rtlCol="0" anchor="t">
            <a:spAutoFit/>
          </a:bodyPr>
          <a:lstStyle/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1. Introducción 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dolor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mi ut, ultrices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ante.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lacinia.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leo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Ut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iaculis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sed magna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Etiam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odio. Sed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Nunc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odio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ultrices. </a:t>
            </a:r>
            <a:r>
              <a:rPr lang="es-ES_tradnl" sz="2000" dirty="0" err="1">
                <a:latin typeface="Georgia" panose="02040502050405020303" pitchFamily="18" charset="0"/>
              </a:rPr>
              <a:t>Donec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nunc.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leo at,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urna.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libero. Ut id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sed.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Maecenas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scelerisque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molestie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eget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 eros </a:t>
            </a:r>
            <a:r>
              <a:rPr lang="es-ES_tradnl" sz="2000" dirty="0" err="1">
                <a:latin typeface="Georgia" panose="02040502050405020303" pitchFamily="18" charset="0"/>
              </a:rPr>
              <a:t>pharetra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tortor in </a:t>
            </a:r>
            <a:r>
              <a:rPr lang="es-ES_tradnl" sz="2000" dirty="0" err="1">
                <a:latin typeface="Georgia" panose="02040502050405020303" pitchFamily="18" charset="0"/>
              </a:rPr>
              <a:t>suscipit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ornare justo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, libero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es-ES_tradnl" sz="2000" b="1" dirty="0">
              <a:latin typeface="Georgia" panose="02040502050405020303" pitchFamily="18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 Metodología</a:t>
            </a: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2.1. Participantes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</a:t>
            </a:r>
            <a:r>
              <a:rPr lang="es-ES_tradnl" sz="2000" dirty="0" err="1">
                <a:latin typeface="Georgia" panose="02040502050405020303" pitchFamily="18" charset="0"/>
              </a:rPr>
              <a:t>hac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habitasse</a:t>
            </a:r>
            <a:r>
              <a:rPr lang="es-ES_tradnl" sz="2000" dirty="0">
                <a:latin typeface="Georgia" panose="02040502050405020303" pitchFamily="18" charset="0"/>
              </a:rPr>
              <a:t> platea </a:t>
            </a:r>
            <a:r>
              <a:rPr lang="es-ES_tradnl" sz="2000" dirty="0" err="1">
                <a:latin typeface="Georgia" panose="02040502050405020303" pitchFamily="18" charset="0"/>
              </a:rPr>
              <a:t>dictumst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ornare a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placerat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. Sed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 tortor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ullamcorper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sodales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orci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ante id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aliquet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varius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hendrerit</a:t>
            </a:r>
            <a:r>
              <a:rPr lang="es-ES_tradnl" sz="2000" dirty="0">
                <a:latin typeface="Georgia" panose="02040502050405020303" pitchFamily="18" charset="0"/>
              </a:rPr>
              <a:t> eros et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Sed leo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vulputate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vitae,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mi.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facilisis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2.2.Instrumentos </a:t>
            </a:r>
          </a:p>
          <a:p>
            <a:pPr>
              <a:lnSpc>
                <a:spcPts val="2400"/>
              </a:lnSpc>
            </a:pPr>
            <a:r>
              <a:rPr lang="es-ES_tradnl" sz="2000" dirty="0">
                <a:latin typeface="Georgia" panose="02040502050405020303" pitchFamily="18" charset="0"/>
              </a:rPr>
              <a:t>In vitae </a:t>
            </a:r>
            <a:r>
              <a:rPr lang="es-ES_tradnl" sz="2000" dirty="0" err="1">
                <a:latin typeface="Georgia" panose="02040502050405020303" pitchFamily="18" charset="0"/>
              </a:rPr>
              <a:t>purus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lobortis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a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pretium</a:t>
            </a:r>
            <a:r>
              <a:rPr lang="es-ES_tradnl" sz="2000" dirty="0">
                <a:latin typeface="Georgia" panose="02040502050405020303" pitchFamily="18" charset="0"/>
              </a:rPr>
              <a:t> et.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lacinia magna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vitae porta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id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dui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habitant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morbi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senectus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netus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egestas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commodo leo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dictum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elit</a:t>
            </a:r>
            <a:r>
              <a:rPr lang="es-ES_tradnl" sz="2000" dirty="0">
                <a:latin typeface="Georgia" panose="02040502050405020303" pitchFamily="18" charset="0"/>
              </a:rPr>
              <a:t>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Quisque</a:t>
            </a:r>
            <a:r>
              <a:rPr lang="es-ES_tradnl" sz="2000" dirty="0">
                <a:latin typeface="Georgia" panose="02040502050405020303" pitchFamily="18" charset="0"/>
              </a:rPr>
              <a:t> vehicula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commodo </a:t>
            </a:r>
            <a:r>
              <a:rPr lang="es-ES_tradnl" sz="2000" dirty="0" err="1">
                <a:latin typeface="Georgia" panose="02040502050405020303" pitchFamily="18" charset="0"/>
              </a:rPr>
              <a:t>diam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at.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, tortor a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magna,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lorem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massa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Interdum</a:t>
            </a:r>
            <a:r>
              <a:rPr lang="es-ES_tradnl" sz="2000" dirty="0">
                <a:latin typeface="Georgia" panose="02040502050405020303" pitchFamily="18" charset="0"/>
              </a:rPr>
              <a:t> et </a:t>
            </a:r>
            <a:r>
              <a:rPr lang="es-ES_tradnl" sz="2000" dirty="0" err="1">
                <a:latin typeface="Georgia" panose="02040502050405020303" pitchFamily="18" charset="0"/>
              </a:rPr>
              <a:t>malesuada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fames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ante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primis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faucibus</a:t>
            </a:r>
            <a:r>
              <a:rPr lang="es-ES_tradnl" sz="2000" dirty="0">
                <a:latin typeface="Georgia" panose="02040502050405020303" pitchFamily="18" charset="0"/>
              </a:rPr>
              <a:t>. </a:t>
            </a:r>
          </a:p>
          <a:p>
            <a:pPr>
              <a:lnSpc>
                <a:spcPts val="2400"/>
              </a:lnSpc>
            </a:pPr>
            <a:endParaRPr lang="es-ES_tradnl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2.3.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Procedimiento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Duis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cursus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laoreet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condimentum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Aenean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magna nunc. </a:t>
            </a:r>
            <a:r>
              <a:rPr lang="es-ES_tradnl" sz="2000" dirty="0" err="1">
                <a:latin typeface="Georgia" panose="02040502050405020303" pitchFamily="18" charset="0"/>
              </a:rPr>
              <a:t>Integer</a:t>
            </a:r>
            <a:r>
              <a:rPr lang="es-ES_tradnl" sz="2000" dirty="0">
                <a:latin typeface="Georgia" panose="02040502050405020303" pitchFamily="18" charset="0"/>
              </a:rPr>
              <a:t> sed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sapien</a:t>
            </a:r>
            <a:r>
              <a:rPr lang="es-ES_tradnl" sz="2000" dirty="0">
                <a:latin typeface="Georgia" panose="02040502050405020303" pitchFamily="18" charset="0"/>
              </a:rPr>
              <a:t> in </a:t>
            </a:r>
            <a:r>
              <a:rPr lang="es-ES_tradnl" sz="2000" dirty="0" err="1">
                <a:latin typeface="Georgia" panose="02040502050405020303" pitchFamily="18" charset="0"/>
              </a:rPr>
              <a:t>ultricies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nisi</a:t>
            </a:r>
            <a:r>
              <a:rPr lang="es-ES_tradnl" sz="2000" dirty="0">
                <a:latin typeface="Georgia" panose="02040502050405020303" pitchFamily="18" charset="0"/>
              </a:rPr>
              <a:t> a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Nulla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adipiscing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nibh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rhoncus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Vestibulum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accumsan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 mi, a </a:t>
            </a:r>
            <a:r>
              <a:rPr lang="es-ES_tradnl" sz="2000" dirty="0" err="1">
                <a:latin typeface="Georgia" panose="02040502050405020303" pitchFamily="18" charset="0"/>
              </a:rPr>
              <a:t>auctor</a:t>
            </a:r>
            <a:r>
              <a:rPr lang="es-ES_tradnl" sz="2000" dirty="0">
                <a:latin typeface="Georgia" panose="02040502050405020303" pitchFamily="18" charset="0"/>
              </a:rPr>
              <a:t> urna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Fusce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fermentum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vitae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euismod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felis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enim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venenatis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pellentesque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Phasellus</a:t>
            </a:r>
            <a:r>
              <a:rPr lang="es-ES_tradnl" sz="2000" dirty="0">
                <a:latin typeface="Georgia" panose="02040502050405020303" pitchFamily="18" charset="0"/>
              </a:rPr>
              <a:t> non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arcu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rutrum</a:t>
            </a:r>
            <a:r>
              <a:rPr lang="es-ES_tradnl" sz="2000" dirty="0">
                <a:latin typeface="Georgia" panose="02040502050405020303" pitchFamily="18" charset="0"/>
              </a:rPr>
              <a:t> dolor. </a:t>
            </a: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potenti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Proin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luctus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dapibus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nisl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turpis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2.4.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Análisis</a:t>
            </a: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 de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datos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es-ES_tradnl" sz="2000" dirty="0" err="1">
                <a:latin typeface="Georgia" panose="02040502050405020303" pitchFamily="18" charset="0"/>
              </a:rPr>
              <a:t>Suspendisse</a:t>
            </a:r>
            <a:r>
              <a:rPr lang="es-ES_tradnl" sz="2000" dirty="0">
                <a:latin typeface="Georgia" panose="02040502050405020303" pitchFamily="18" charset="0"/>
              </a:rPr>
              <a:t> porta,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porttitor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imperdiet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bibendum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quam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nec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elementum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neque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est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Nullam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convallis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sed odio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ac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feugiat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ligula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viverra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Curabitur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quis</a:t>
            </a:r>
            <a:r>
              <a:rPr lang="es-ES_tradnl" sz="2000" dirty="0">
                <a:latin typeface="Georgia" panose="02040502050405020303" pitchFamily="18" charset="0"/>
              </a:rPr>
              <a:t> mi </a:t>
            </a:r>
            <a:r>
              <a:rPr lang="es-ES_tradnl" sz="2000" dirty="0" err="1">
                <a:latin typeface="Georgia" panose="02040502050405020303" pitchFamily="18" charset="0"/>
              </a:rPr>
              <a:t>sagittis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gravida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Praesent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congue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ut </a:t>
            </a:r>
            <a:r>
              <a:rPr lang="es-ES_tradnl" sz="2000" dirty="0" err="1">
                <a:latin typeface="Georgia" panose="02040502050405020303" pitchFamily="18" charset="0"/>
              </a:rPr>
              <a:t>consequat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mauris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consectetur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tellus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risus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tristique</a:t>
            </a:r>
            <a:r>
              <a:rPr lang="es-ES_tradnl" sz="2000" dirty="0">
                <a:latin typeface="Georgia" panose="02040502050405020303" pitchFamily="18" charset="0"/>
              </a:rPr>
              <a:t> at </a:t>
            </a:r>
            <a:r>
              <a:rPr lang="es-ES_tradnl" sz="2000" dirty="0" err="1">
                <a:latin typeface="Georgia" panose="02040502050405020303" pitchFamily="18" charset="0"/>
              </a:rPr>
              <a:t>ipsum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vel</a:t>
            </a:r>
            <a:r>
              <a:rPr lang="es-ES_tradnl" sz="2000" dirty="0">
                <a:latin typeface="Georgia" panose="02040502050405020303" pitchFamily="18" charset="0"/>
              </a:rPr>
              <a:t>, </a:t>
            </a:r>
            <a:r>
              <a:rPr lang="es-ES_tradnl" sz="2000" dirty="0" err="1">
                <a:latin typeface="Georgia" panose="02040502050405020303" pitchFamily="18" charset="0"/>
              </a:rPr>
              <a:t>fringilla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aliquam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. </a:t>
            </a:r>
            <a:r>
              <a:rPr lang="es-ES_tradnl" sz="2000" dirty="0" err="1">
                <a:latin typeface="Georgia" panose="02040502050405020303" pitchFamily="18" charset="0"/>
              </a:rPr>
              <a:t>Cras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dignissim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eleifend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sem</a:t>
            </a:r>
            <a:r>
              <a:rPr lang="es-ES_tradnl" sz="2000" dirty="0">
                <a:latin typeface="Georgia" panose="02040502050405020303" pitchFamily="18" charset="0"/>
              </a:rPr>
              <a:t>, sed </a:t>
            </a:r>
            <a:r>
              <a:rPr lang="es-ES_tradnl" sz="2000" dirty="0" err="1">
                <a:latin typeface="Georgia" panose="02040502050405020303" pitchFamily="18" charset="0"/>
              </a:rPr>
              <a:t>sollicitudin</a:t>
            </a:r>
            <a:r>
              <a:rPr lang="es-ES_tradnl" sz="2000" dirty="0">
                <a:latin typeface="Georgia" panose="02040502050405020303" pitchFamily="18" charset="0"/>
              </a:rPr>
              <a:t> justo </a:t>
            </a:r>
            <a:r>
              <a:rPr lang="es-ES_tradnl" sz="2000" dirty="0" err="1">
                <a:latin typeface="Georgia" panose="02040502050405020303" pitchFamily="18" charset="0"/>
              </a:rPr>
              <a:t>mollis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. In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lectus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lacus</a:t>
            </a:r>
            <a:r>
              <a:rPr lang="es-ES_tradnl" sz="2000" dirty="0">
                <a:latin typeface="Georgia" panose="02040502050405020303" pitchFamily="18" charset="0"/>
              </a:rPr>
              <a:t>, id </a:t>
            </a:r>
            <a:r>
              <a:rPr lang="es-ES_tradnl" sz="2000" dirty="0" err="1">
                <a:latin typeface="Georgia" panose="02040502050405020303" pitchFamily="18" charset="0"/>
              </a:rPr>
              <a:t>blandit</a:t>
            </a:r>
            <a:r>
              <a:rPr lang="es-ES_tradnl" sz="2000" dirty="0">
                <a:latin typeface="Georgia" panose="02040502050405020303" pitchFamily="18" charset="0"/>
              </a:rPr>
              <a:t> magna </a:t>
            </a:r>
            <a:r>
              <a:rPr lang="es-ES_tradnl" sz="2000" dirty="0" err="1">
                <a:latin typeface="Georgia" panose="02040502050405020303" pitchFamily="18" charset="0"/>
              </a:rPr>
              <a:t>tincidunt</a:t>
            </a:r>
            <a:r>
              <a:rPr lang="es-ES_tradnl" sz="2000" dirty="0">
                <a:latin typeface="Georgia" panose="02040502050405020303" pitchFamily="18" charset="0"/>
              </a:rPr>
              <a:t> vehicula. </a:t>
            </a:r>
            <a:r>
              <a:rPr lang="es-ES_tradnl" sz="2000" dirty="0" err="1">
                <a:latin typeface="Georgia" panose="02040502050405020303" pitchFamily="18" charset="0"/>
              </a:rPr>
              <a:t>Vivamus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eu</a:t>
            </a:r>
            <a:r>
              <a:rPr lang="es-ES_tradnl" sz="2000" dirty="0">
                <a:latin typeface="Georgia" panose="02040502050405020303" pitchFamily="18" charset="0"/>
              </a:rPr>
              <a:t> nunc </a:t>
            </a:r>
            <a:r>
              <a:rPr lang="es-ES_tradnl" sz="2000" dirty="0" err="1">
                <a:latin typeface="Georgia" panose="02040502050405020303" pitchFamily="18" charset="0"/>
              </a:rPr>
              <a:t>sit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amet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metus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posuere</a:t>
            </a:r>
            <a:r>
              <a:rPr lang="es-ES_tradnl" sz="2000" dirty="0">
                <a:latin typeface="Georgia" panose="02040502050405020303" pitchFamily="18" charset="0"/>
              </a:rPr>
              <a:t> </a:t>
            </a:r>
            <a:r>
              <a:rPr lang="es-ES_tradnl" sz="2000" dirty="0" err="1">
                <a:latin typeface="Georgia" panose="02040502050405020303" pitchFamily="18" charset="0"/>
              </a:rPr>
              <a:t>tempus</a:t>
            </a:r>
            <a:r>
              <a:rPr lang="es-ES_tradnl" sz="2000" dirty="0">
                <a:latin typeface="Georgia" panose="02040502050405020303" pitchFamily="18" charset="0"/>
              </a:rPr>
              <a:t>.</a:t>
            </a:r>
            <a:endParaRPr lang="es-ES_tradnl" dirty="0"/>
          </a:p>
        </p:txBody>
      </p:sp>
      <p:sp>
        <p:nvSpPr>
          <p:cNvPr id="18" name="CaixaDeTexto 17"/>
          <p:cNvSpPr txBox="1"/>
          <p:nvPr/>
        </p:nvSpPr>
        <p:spPr>
          <a:xfrm>
            <a:off x="11269464" y="15869929"/>
            <a:ext cx="9289032" cy="12095619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4. Resultados y </a:t>
            </a:r>
            <a:r>
              <a:rPr lang="pt-PT" sz="2000" b="1" dirty="0" err="1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discusión</a:t>
            </a: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consectetur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adipiscing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laoreet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mi ut, ultrices </a:t>
            </a:r>
            <a:r>
              <a:rPr lang="pt-PT" sz="2000" dirty="0" err="1">
                <a:latin typeface="Georgia" panose="02040502050405020303" pitchFamily="18" charset="0"/>
              </a:rPr>
              <a:t>ullamcorper</a:t>
            </a:r>
            <a:r>
              <a:rPr lang="pt-PT" sz="2000" dirty="0">
                <a:latin typeface="Georgia" panose="02040502050405020303" pitchFamily="18" charset="0"/>
              </a:rPr>
              <a:t> ante. </a:t>
            </a:r>
            <a:r>
              <a:rPr lang="pt-PT" sz="2000" dirty="0" err="1">
                <a:latin typeface="Georgia" panose="02040502050405020303" pitchFamily="18" charset="0"/>
              </a:rPr>
              <a:t>Praesent</a:t>
            </a:r>
            <a:r>
              <a:rPr lang="pt-PT" sz="2000" dirty="0">
                <a:latin typeface="Georgia" panose="02040502050405020303" pitchFamily="18" charset="0"/>
              </a:rPr>
              <a:t> gravida </a:t>
            </a:r>
            <a:r>
              <a:rPr lang="pt-PT" sz="2000" dirty="0" err="1">
                <a:latin typeface="Georgia" panose="02040502050405020303" pitchFamily="18" charset="0"/>
              </a:rPr>
              <a:t>porttitor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lacinia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enim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interdum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Integer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tellus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Curabitur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aliquet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dignissim</a:t>
            </a:r>
            <a:r>
              <a:rPr lang="pt-PT" sz="2000" dirty="0">
                <a:latin typeface="Georgia" panose="02040502050405020303" pitchFamily="18" charset="0"/>
              </a:rPr>
              <a:t>. Ut </a:t>
            </a:r>
            <a:r>
              <a:rPr lang="pt-PT" sz="2000" dirty="0" err="1">
                <a:latin typeface="Georgia" panose="02040502050405020303" pitchFamily="18" charset="0"/>
              </a:rPr>
              <a:t>posuere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iaculis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lacus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condimentum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lorem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magna </a:t>
            </a:r>
            <a:r>
              <a:rPr lang="pt-PT" sz="2000" dirty="0" err="1">
                <a:latin typeface="Georgia" panose="02040502050405020303" pitchFamily="18" charset="0"/>
              </a:rPr>
              <a:t>auctor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purus quis,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dolor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Etiam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urna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arcu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, id </a:t>
            </a:r>
            <a:r>
              <a:rPr lang="pt-PT" sz="2000" dirty="0" err="1">
                <a:latin typeface="Georgia" panose="02040502050405020303" pitchFamily="18" charset="0"/>
              </a:rPr>
              <a:t>varius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dui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Fusce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malesuada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eu gravida. </a:t>
            </a:r>
            <a:r>
              <a:rPr lang="pt-PT" sz="2000" dirty="0" err="1">
                <a:latin typeface="Georgia" panose="02040502050405020303" pitchFamily="18" charset="0"/>
              </a:rPr>
              <a:t>Quisque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feugiat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neque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accumsan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cursus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sagittis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Mauris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in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tristique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velit</a:t>
            </a:r>
            <a:r>
              <a:rPr lang="pt-PT" sz="2000" dirty="0">
                <a:latin typeface="Georgia" panose="02040502050405020303" pitchFamily="18" charset="0"/>
              </a:rPr>
              <a:t> quis </a:t>
            </a:r>
            <a:r>
              <a:rPr lang="pt-PT" sz="2000" dirty="0" err="1">
                <a:latin typeface="Georgia" panose="02040502050405020303" pitchFamily="18" charset="0"/>
              </a:rPr>
              <a:t>odio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blandit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convallis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est</a:t>
            </a:r>
            <a:r>
              <a:rPr lang="pt-PT" sz="2000" dirty="0">
                <a:latin typeface="Georgia" panose="02040502050405020303" pitchFamily="18" charset="0"/>
              </a:rPr>
              <a:t> ultrices. </a:t>
            </a:r>
            <a:r>
              <a:rPr lang="pt-PT" sz="2000" dirty="0" err="1">
                <a:latin typeface="Georgia" panose="02040502050405020303" pitchFamily="18" charset="0"/>
              </a:rPr>
              <a:t>Donec</a:t>
            </a:r>
            <a:r>
              <a:rPr lang="pt-PT" sz="2000" dirty="0">
                <a:latin typeface="Georgia" panose="02040502050405020303" pitchFamily="18" charset="0"/>
              </a:rPr>
              <a:t> vitae </a:t>
            </a:r>
            <a:r>
              <a:rPr lang="pt-PT" sz="2000" dirty="0" err="1">
                <a:latin typeface="Georgia" panose="02040502050405020303" pitchFamily="18" charset="0"/>
              </a:rPr>
              <a:t>nisi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massa </a:t>
            </a:r>
            <a:r>
              <a:rPr lang="pt-PT" sz="2000" dirty="0" err="1">
                <a:latin typeface="Georgia" panose="02040502050405020303" pitchFamily="18" charset="0"/>
              </a:rPr>
              <a:t>euismod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venenatis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amet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Nulla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diam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viverra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hendrerit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leo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at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urna. </a:t>
            </a:r>
            <a:r>
              <a:rPr lang="pt-PT" sz="2000" dirty="0" err="1">
                <a:latin typeface="Georgia" panose="02040502050405020303" pitchFamily="18" charset="0"/>
              </a:rPr>
              <a:t>Morbi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mollis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nec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vulputate</a:t>
            </a:r>
            <a:r>
              <a:rPr lang="pt-PT" sz="2000" dirty="0">
                <a:latin typeface="Georgia" panose="02040502050405020303" pitchFamily="18" charset="0"/>
              </a:rPr>
              <a:t> libero.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congue</a:t>
            </a:r>
            <a:r>
              <a:rPr lang="pt-PT" sz="2000" dirty="0">
                <a:latin typeface="Georgia" panose="02040502050405020303" pitchFamily="18" charset="0"/>
              </a:rPr>
              <a:t> mi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elit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ac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semper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orci</a:t>
            </a:r>
            <a:r>
              <a:rPr lang="pt-PT" sz="2000" dirty="0">
                <a:latin typeface="Georgia" panose="02040502050405020303" pitchFamily="18" charset="0"/>
              </a:rPr>
              <a:t> gravida. </a:t>
            </a:r>
            <a:r>
              <a:rPr lang="pt-PT" sz="2000" dirty="0" err="1">
                <a:latin typeface="Georgia" panose="02040502050405020303" pitchFamily="18" charset="0"/>
              </a:rPr>
              <a:t>Cras</a:t>
            </a:r>
            <a:r>
              <a:rPr lang="pt-PT" sz="2000" dirty="0">
                <a:latin typeface="Georgia" panose="02040502050405020303" pitchFamily="18" charset="0"/>
              </a:rPr>
              <a:t> a </a:t>
            </a:r>
            <a:r>
              <a:rPr lang="pt-PT" sz="2000" dirty="0" err="1">
                <a:latin typeface="Georgia" panose="02040502050405020303" pitchFamily="18" charset="0"/>
              </a:rPr>
              <a:t>dictum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felis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luctus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scelerisque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Vivamus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molestie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ligula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et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ipsum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tempus</a:t>
            </a:r>
            <a:r>
              <a:rPr lang="pt-PT" sz="2000" dirty="0">
                <a:latin typeface="Georgia" panose="02040502050405020303" pitchFamily="18" charset="0"/>
              </a:rPr>
              <a:t>, </a:t>
            </a:r>
            <a:r>
              <a:rPr lang="pt-PT" sz="2000" dirty="0" err="1">
                <a:latin typeface="Georgia" panose="02040502050405020303" pitchFamily="18" charset="0"/>
              </a:rPr>
              <a:t>eget</a:t>
            </a:r>
            <a:r>
              <a:rPr lang="pt-PT" sz="2000" dirty="0">
                <a:latin typeface="Georgia" panose="02040502050405020303" pitchFamily="18" charset="0"/>
              </a:rPr>
              <a:t> egestas eros </a:t>
            </a:r>
            <a:r>
              <a:rPr lang="pt-PT" sz="2000" dirty="0" err="1">
                <a:latin typeface="Georgia" panose="02040502050405020303" pitchFamily="18" charset="0"/>
              </a:rPr>
              <a:t>pharetra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Vestibulum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aliquam</a:t>
            </a:r>
            <a:r>
              <a:rPr lang="pt-PT" sz="2000" dirty="0">
                <a:latin typeface="Georgia" panose="02040502050405020303" pitchFamily="18" charset="0"/>
              </a:rPr>
              <a:t> eu tortor in </a:t>
            </a:r>
            <a:r>
              <a:rPr lang="pt-PT" sz="2000" dirty="0" err="1">
                <a:latin typeface="Georgia" panose="02040502050405020303" pitchFamily="18" charset="0"/>
              </a:rPr>
              <a:t>suscipit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Proin</a:t>
            </a:r>
            <a:r>
              <a:rPr lang="pt-PT" sz="2000" dirty="0">
                <a:latin typeface="Georgia" panose="02040502050405020303" pitchFamily="18" charset="0"/>
              </a:rPr>
              <a:t> id </a:t>
            </a:r>
            <a:r>
              <a:rPr lang="pt-PT" sz="2000" dirty="0" err="1">
                <a:latin typeface="Georgia" panose="02040502050405020303" pitchFamily="18" charset="0"/>
              </a:rPr>
              <a:t>nisl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ornare</a:t>
            </a:r>
            <a:r>
              <a:rPr lang="pt-PT" sz="2000" dirty="0">
                <a:latin typeface="Georgia" panose="02040502050405020303" pitchFamily="18" charset="0"/>
              </a:rPr>
              <a:t> justo </a:t>
            </a:r>
            <a:r>
              <a:rPr lang="pt-PT" sz="2000" dirty="0" err="1">
                <a:latin typeface="Georgia" panose="02040502050405020303" pitchFamily="18" charset="0"/>
              </a:rPr>
              <a:t>lobortis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bibendum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turpis</a:t>
            </a:r>
            <a:r>
              <a:rPr lang="pt-PT" sz="2000" dirty="0">
                <a:latin typeface="Georgia" panose="02040502050405020303" pitchFamily="18" charset="0"/>
              </a:rPr>
              <a:t>. </a:t>
            </a:r>
            <a:r>
              <a:rPr lang="pt-PT" sz="2000" dirty="0" err="1">
                <a:latin typeface="Georgia" panose="02040502050405020303" pitchFamily="18" charset="0"/>
              </a:rPr>
              <a:t>Suspendisse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mattis</a:t>
            </a:r>
            <a:r>
              <a:rPr lang="pt-PT" sz="2000" dirty="0">
                <a:latin typeface="Georgia" panose="02040502050405020303" pitchFamily="18" charset="0"/>
              </a:rPr>
              <a:t> eros </a:t>
            </a:r>
            <a:r>
              <a:rPr lang="pt-PT" sz="2000" dirty="0" err="1">
                <a:latin typeface="Georgia" panose="02040502050405020303" pitchFamily="18" charset="0"/>
              </a:rPr>
              <a:t>sapien</a:t>
            </a:r>
            <a:r>
              <a:rPr lang="pt-PT" sz="2000" dirty="0">
                <a:latin typeface="Georgia" panose="02040502050405020303" pitchFamily="18" charset="0"/>
              </a:rPr>
              <a:t>, a </a:t>
            </a:r>
            <a:r>
              <a:rPr lang="pt-PT" sz="2000" dirty="0" err="1">
                <a:latin typeface="Georgia" panose="02040502050405020303" pitchFamily="18" charset="0"/>
              </a:rPr>
              <a:t>consequat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nunc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fermentum</a:t>
            </a:r>
            <a:r>
              <a:rPr lang="pt-PT" sz="2000" dirty="0">
                <a:latin typeface="Georgia" panose="02040502050405020303" pitchFamily="18" charset="0"/>
              </a:rPr>
              <a:t> </a:t>
            </a:r>
            <a:r>
              <a:rPr lang="pt-PT" sz="2000" dirty="0" err="1">
                <a:latin typeface="Georgia" panose="02040502050405020303" pitchFamily="18" charset="0"/>
              </a:rPr>
              <a:t>sed</a:t>
            </a:r>
            <a:r>
              <a:rPr lang="pt-PT" sz="2000" dirty="0">
                <a:latin typeface="Georgia" panose="02040502050405020303" pitchFamily="18" charset="0"/>
              </a:rPr>
              <a:t>. . Ut id egestas purus. </a:t>
            </a:r>
            <a:r>
              <a:rPr lang="pt-PT" sz="2000" dirty="0" err="1">
                <a:latin typeface="Georgia" panose="02040502050405020303" pitchFamily="18" charset="0"/>
              </a:rPr>
              <a:t>Maecenas</a:t>
            </a:r>
            <a:r>
              <a:rPr lang="pt-PT" sz="2000" dirty="0">
                <a:latin typeface="Georgia" panose="02040502050405020303" pitchFamily="18" charset="0"/>
              </a:rPr>
              <a:t> non </a:t>
            </a:r>
            <a:r>
              <a:rPr lang="pt-PT" sz="2000" dirty="0" err="1">
                <a:latin typeface="Georgia" panose="02040502050405020303" pitchFamily="18" charset="0"/>
              </a:rPr>
              <a:t>fringilla</a:t>
            </a:r>
            <a:r>
              <a:rPr lang="pt-PT" sz="2000" dirty="0">
                <a:latin typeface="Georgia" panose="02040502050405020303" pitchFamily="18" charset="0"/>
              </a:rPr>
              <a:t>.</a:t>
            </a:r>
          </a:p>
          <a:p>
            <a:pPr>
              <a:lnSpc>
                <a:spcPts val="2400"/>
              </a:lnSpc>
            </a:pPr>
            <a:endParaRPr lang="pt-PT" sz="2000" dirty="0">
              <a:latin typeface="Georgia" panose="02040502050405020303" pitchFamily="18" charset="0"/>
            </a:endParaRPr>
          </a:p>
          <a:p>
            <a:pPr>
              <a:lnSpc>
                <a:spcPts val="2400"/>
              </a:lnSpc>
            </a:pPr>
            <a:r>
              <a:rPr lang="pt-PT" sz="2000" b="1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5. Referencias</a:t>
            </a:r>
          </a:p>
          <a:p>
            <a:pPr>
              <a:lnSpc>
                <a:spcPts val="2400"/>
              </a:lnSpc>
            </a:pPr>
            <a:r>
              <a:rPr lang="es-ES_tradnl" sz="2000" b="1" dirty="0">
                <a:solidFill>
                  <a:schemeClr val="accent5">
                    <a:lumMod val="7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Colocar las referencias de acuerdo con el modelo del artículo</a:t>
            </a: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  <a:p>
            <a:pPr>
              <a:lnSpc>
                <a:spcPts val="2400"/>
              </a:lnSpc>
            </a:pPr>
            <a:endParaRPr lang="pt-PT" sz="2000" b="1" dirty="0"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cxnSp>
        <p:nvCxnSpPr>
          <p:cNvPr id="23" name="Conexão recta 22"/>
          <p:cNvCxnSpPr/>
          <p:nvPr/>
        </p:nvCxnSpPr>
        <p:spPr>
          <a:xfrm>
            <a:off x="1116336" y="28677491"/>
            <a:ext cx="19298144" cy="0"/>
          </a:xfrm>
          <a:prstGeom prst="line">
            <a:avLst/>
          </a:prstGeom>
          <a:ln w="57150"/>
          <a:effectLst/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24" name="CaixaDeTexto 23"/>
          <p:cNvSpPr txBox="1"/>
          <p:nvPr/>
        </p:nvSpPr>
        <p:spPr>
          <a:xfrm>
            <a:off x="2412480" y="28821507"/>
            <a:ext cx="1720054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PT" sz="2000" dirty="0">
                <a:latin typeface="Georgia" panose="02040502050405020303" pitchFamily="18" charset="0"/>
              </a:rPr>
              <a:t>Investigação, Práticas e Contextos em Educação 03 e 04 de maio 2019 </a:t>
            </a:r>
            <a:r>
              <a:rPr lang="pt-PT" sz="2000" dirty="0"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∙</a:t>
            </a:r>
            <a:r>
              <a:rPr lang="pt-PT" sz="2000" dirty="0">
                <a:latin typeface="Georgia" panose="02040502050405020303" pitchFamily="18" charset="0"/>
              </a:rPr>
              <a:t> Escola Superior de Educação e Ciências Sociais – Instituto Politécnico de Leiria</a:t>
            </a:r>
          </a:p>
        </p:txBody>
      </p:sp>
      <p:sp>
        <p:nvSpPr>
          <p:cNvPr id="21" name="Rectângulo 20">
            <a:extLst>
              <a:ext uri="{FF2B5EF4-FFF2-40B4-BE49-F238E27FC236}">
                <a16:creationId xmlns:a16="http://schemas.microsoft.com/office/drawing/2014/main" id="{6077285F-BF57-9E46-9D06-1BBD484B5E95}"/>
              </a:ext>
            </a:extLst>
          </p:cNvPr>
          <p:cNvSpPr/>
          <p:nvPr/>
        </p:nvSpPr>
        <p:spPr>
          <a:xfrm>
            <a:off x="11269464" y="8227219"/>
            <a:ext cx="8928000" cy="727200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3325170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490</Words>
  <Application>Microsoft Macintosh PowerPoint</Application>
  <PresentationFormat>Personalizados</PresentationFormat>
  <Paragraphs>48</Paragraphs>
  <Slides>1</Slides>
  <Notes>1</Notes>
  <HiddenSlides>0</HiddenSlides>
  <MMClips>0</MMClips>
  <ScaleCrop>false</ScaleCrop>
  <HeadingPairs>
    <vt:vector size="6" baseType="variant">
      <vt:variant>
        <vt:lpstr>Tipos de letra usados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dos diapositivos</vt:lpstr>
      </vt:variant>
      <vt:variant>
        <vt:i4>1</vt:i4>
      </vt:variant>
    </vt:vector>
  </HeadingPairs>
  <TitlesOfParts>
    <vt:vector size="6" baseType="lpstr">
      <vt:lpstr>Arial</vt:lpstr>
      <vt:lpstr>Calibri</vt:lpstr>
      <vt:lpstr>Georgia</vt:lpstr>
      <vt:lpstr>Verdana</vt:lpstr>
      <vt:lpstr>Tema do Office</vt:lpstr>
      <vt:lpstr>Título del Póster presentado en la  Conferencia de IPCE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Título do Poster Apresentado no  Congresso do IPCE</dc:title>
  <dc:creator>Andreia</dc:creator>
  <cp:lastModifiedBy>Romain Gillain</cp:lastModifiedBy>
  <cp:revision>26</cp:revision>
  <dcterms:created xsi:type="dcterms:W3CDTF">2013-11-15T16:58:47Z</dcterms:created>
  <dcterms:modified xsi:type="dcterms:W3CDTF">2018-12-10T14:12:15Z</dcterms:modified>
</cp:coreProperties>
</file>