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9"/>
  </p:normalViewPr>
  <p:slideViewPr>
    <p:cSldViewPr>
      <p:cViewPr>
        <p:scale>
          <a:sx n="50" d="100"/>
          <a:sy n="50" d="100"/>
        </p:scale>
        <p:origin x="-404" y="-684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24/02/2022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PT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/>
              <a:t>Investigação,</a:t>
            </a:r>
            <a:endParaRPr lang="fr-FR" sz="4800" b="1"/>
          </a:p>
          <a:p>
            <a:r>
              <a:rPr lang="pt-PT" sz="4800" b="1"/>
              <a:t>Práticas e Contextos</a:t>
            </a:r>
            <a:endParaRPr lang="fr-FR" sz="4800" b="1"/>
          </a:p>
          <a:p>
            <a:r>
              <a:rPr lang="pt-PT" sz="4800" b="1"/>
              <a:t>em Educação </a:t>
            </a:r>
            <a:endParaRPr lang="fr-FR" sz="4800" b="1"/>
          </a:p>
          <a:p>
            <a:r>
              <a:rPr lang="pt-PT" sz="4800" b="1"/>
              <a:t>2019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Afiliação e </a:t>
            </a:r>
            <a:r>
              <a:rPr lang="pt-PT" sz="24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 Afiliação e </a:t>
            </a:r>
            <a:r>
              <a:rPr lang="pt-P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1917448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Introdução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odio.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odio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, libero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Metodologia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pt-PT" sz="2000" dirty="0">
                <a:latin typeface="Georgia" panose="02040502050405020303" pitchFamily="18" charset="0"/>
              </a:rPr>
              <a:t>In </a:t>
            </a:r>
            <a:r>
              <a:rPr lang="pt-PT" sz="2000" dirty="0" err="1">
                <a:latin typeface="Georgia" panose="02040502050405020303" pitchFamily="18" charset="0"/>
              </a:rPr>
              <a:t>hac</a:t>
            </a:r>
            <a:r>
              <a:rPr lang="pt-PT" sz="2000" dirty="0">
                <a:latin typeface="Georgia" panose="02040502050405020303" pitchFamily="18" charset="0"/>
              </a:rPr>
              <a:t> habitasse </a:t>
            </a:r>
            <a:r>
              <a:rPr lang="pt-PT" sz="2000" dirty="0" err="1">
                <a:latin typeface="Georgia" panose="02040502050405020303" pitchFamily="18" charset="0"/>
              </a:rPr>
              <a:t>platea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dictumst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placerat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tortor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ut massa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pretium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ante id gravida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vitae, gravida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mi.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facilisis</a:t>
            </a:r>
            <a:r>
              <a:rPr lang="pt-PT" sz="2000" dirty="0">
                <a:latin typeface="Georgia" panose="02040502050405020303" pitchFamily="18" charset="0"/>
              </a:rPr>
              <a:t> est.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potenti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habitant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senectus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augue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sem.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. In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, tortor a gravida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magna,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vitae massa.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dapibus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ante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primis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Procedimento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uis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Aenean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augue.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ultricies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mi, 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ac.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eu </a:t>
            </a:r>
            <a:r>
              <a:rPr lang="pt-PT" sz="2000" dirty="0" err="1">
                <a:latin typeface="Georgia" panose="02040502050405020303" pitchFamily="18" charset="0"/>
              </a:rPr>
              <a:t>rutrum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Análise de dados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porta,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imperdiet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eu est.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odio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quis mi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risus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 sem,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 eu.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Resultados e discussão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Referências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as referências de acordo com o </a:t>
            </a:r>
            <a:r>
              <a:rPr lang="pt-PT" sz="2000" b="1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artigo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000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latin typeface="Georgia" panose="02040502050405020303" pitchFamily="18" charset="0"/>
              </a:rPr>
              <a:t>Investigação, Práticas e Contextos em </a:t>
            </a:r>
            <a:r>
              <a:rPr lang="pt-PT" sz="2000">
                <a:latin typeface="Georgia" panose="02040502050405020303" pitchFamily="18" charset="0"/>
              </a:rPr>
              <a:t>Educação 6 e 7 </a:t>
            </a:r>
            <a:r>
              <a:rPr lang="pt-PT" sz="2000" dirty="0">
                <a:latin typeface="Georgia" panose="02040502050405020303" pitchFamily="18" charset="0"/>
              </a:rPr>
              <a:t>de </a:t>
            </a:r>
            <a:r>
              <a:rPr lang="pt-PT" sz="2000">
                <a:latin typeface="Georgia" panose="02040502050405020303" pitchFamily="18" charset="0"/>
              </a:rPr>
              <a:t>maio 2022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8A8BB80C-31D0-F24D-8B33-0CF6180E82DF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1011</Words>
  <Application>Microsoft Office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Centro de Estudos em Educação e Inovação</cp:lastModifiedBy>
  <cp:revision>27</cp:revision>
  <dcterms:created xsi:type="dcterms:W3CDTF">2013-11-15T16:58:47Z</dcterms:created>
  <dcterms:modified xsi:type="dcterms:W3CDTF">2022-02-24T14:03:02Z</dcterms:modified>
</cp:coreProperties>
</file>