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pt-PT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96"/>
    <p:restoredTop sz="94694"/>
  </p:normalViewPr>
  <p:slideViewPr>
    <p:cSldViewPr>
      <p:cViewPr>
        <p:scale>
          <a:sx n="30" d="100"/>
          <a:sy n="30" d="100"/>
        </p:scale>
        <p:origin x="1652" y="-2888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2A422-2FBF-4FAC-8E95-8E8D8C4A218B}" type="datetimeFigureOut">
              <a:rPr lang="pt-PT"/>
              <a:t>24/02/2022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2F765-89DC-4BAF-A423-9DFFE1FE8DBF}" type="slidenum">
              <a:rPr lang="pt-PT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28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F765-89DC-4BAF-A423-9DFFE1FE8DBF}" type="slidenum">
              <a:rPr lang="pt-PT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629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8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36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504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346887" y="3784998"/>
            <a:ext cx="15932422" cy="8056436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42190" y="3784998"/>
            <a:ext cx="47448251" cy="8056436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1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600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89410" y="12833949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414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42191" y="22030087"/>
            <a:ext cx="31690337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588973" y="22030087"/>
            <a:ext cx="31690335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391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13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10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41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0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61645" y="1205595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53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815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7065331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5B89-6338-44DA-BA27-CCB7751F6DCE}" type="datetimeFigureOut">
              <a:rPr lang="pt-PT" smtClean="0"/>
              <a:pPr/>
              <a:t>24/02/2022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02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5949983" y="944826"/>
            <a:ext cx="3663039" cy="2817897"/>
            <a:chOff x="15949983" y="944826"/>
            <a:chExt cx="3663039" cy="2817897"/>
          </a:xfrm>
        </p:grpSpPr>
        <p:sp>
          <p:nvSpPr>
            <p:cNvPr id="16" name="Rectângulo 15"/>
            <p:cNvSpPr/>
            <p:nvPr/>
          </p:nvSpPr>
          <p:spPr>
            <a:xfrm>
              <a:off x="15949984" y="2384986"/>
              <a:ext cx="3168352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9" name="Rectângulo 18"/>
            <p:cNvSpPr/>
            <p:nvPr/>
          </p:nvSpPr>
          <p:spPr>
            <a:xfrm>
              <a:off x="15949984" y="1664906"/>
              <a:ext cx="2592288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Rectângulo 19"/>
            <p:cNvSpPr/>
            <p:nvPr/>
          </p:nvSpPr>
          <p:spPr>
            <a:xfrm>
              <a:off x="15949983" y="944826"/>
              <a:ext cx="3663039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2" name="Rectângulo 21"/>
            <p:cNvSpPr/>
            <p:nvPr/>
          </p:nvSpPr>
          <p:spPr>
            <a:xfrm>
              <a:off x="15949984" y="3164853"/>
              <a:ext cx="3663038" cy="5978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0312" y="810395"/>
            <a:ext cx="10009112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es-ES_tradnl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del Póster presentado en la </a:t>
            </a:r>
            <a:br>
              <a:rPr lang="es-ES_tradnl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_tradnl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Conferencia de IPCE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877976" y="882403"/>
            <a:ext cx="4392488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4800" b="1" dirty="0"/>
              <a:t>Investigação,</a:t>
            </a:r>
            <a:endParaRPr lang="fr-FR" sz="4800" b="1" dirty="0"/>
          </a:p>
          <a:p>
            <a:r>
              <a:rPr lang="pt-PT" sz="4800" b="1" dirty="0"/>
              <a:t>Práticas e Contextos</a:t>
            </a:r>
            <a:endParaRPr lang="fr-FR" sz="4800" b="1" dirty="0"/>
          </a:p>
          <a:p>
            <a:r>
              <a:rPr lang="pt-PT" sz="4800" b="1" dirty="0"/>
              <a:t>em Educação </a:t>
            </a:r>
            <a:endParaRPr lang="fr-FR" sz="4800" b="1" dirty="0"/>
          </a:p>
          <a:p>
            <a:r>
              <a:rPr lang="pt-PT" sz="4800" b="1" dirty="0"/>
              <a:t>2022</a:t>
            </a:r>
            <a:endParaRPr lang="fr-FR" sz="4800" b="1" dirty="0"/>
          </a:p>
        </p:txBody>
      </p:sp>
      <p:cxnSp>
        <p:nvCxnSpPr>
          <p:cNvPr id="9" name="Conexão recta 8"/>
          <p:cNvCxnSpPr/>
          <p:nvPr/>
        </p:nvCxnSpPr>
        <p:spPr>
          <a:xfrm>
            <a:off x="1008324" y="5778947"/>
            <a:ext cx="19298144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>
            <a:off x="1044328" y="7867179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116336" y="6787059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 del autor o autora </a:t>
            </a:r>
            <a:r>
              <a:rPr lang="es-ES_trad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Institución a la que pertenece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</a:t>
            </a:r>
            <a:r>
              <a:rPr lang="pt-PT" sz="2400" b="1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correoelectrónico@mail.com</a:t>
            </a:r>
            <a:endParaRPr lang="pt-PT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Conexão recta 12"/>
          <p:cNvCxnSpPr/>
          <p:nvPr/>
        </p:nvCxnSpPr>
        <p:spPr>
          <a:xfrm>
            <a:off x="972320" y="5133975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116336" y="6253386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 del autor o autora</a:t>
            </a:r>
            <a:r>
              <a:rPr lang="es-ES_trad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Institución a la que pertenece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</a:t>
            </a:r>
            <a:r>
              <a:rPr lang="pt-PT" sz="24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correoelectrónico@mail.com</a:t>
            </a:r>
            <a:endParaRPr lang="pt-PT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44328" y="8227219"/>
            <a:ext cx="9289032" cy="20097810"/>
          </a:xfrm>
          <a:prstGeom prst="rect">
            <a:avLst/>
          </a:prstGeom>
          <a:noFill/>
        </p:spPr>
        <p:txBody>
          <a:bodyPr wrap="square" numCol="1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es-ES_trad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Introducción 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dolor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consectetur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eros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mi ut, ultrices </a:t>
            </a:r>
            <a:r>
              <a:rPr lang="es-ES_tradnl" sz="2000" dirty="0" err="1">
                <a:latin typeface="Georgia" panose="02040502050405020303" pitchFamily="18" charset="0"/>
              </a:rPr>
              <a:t>ullamcorper</a:t>
            </a:r>
            <a:r>
              <a:rPr lang="es-ES_tradnl" sz="2000" dirty="0">
                <a:latin typeface="Georgia" panose="02040502050405020303" pitchFamily="18" charset="0"/>
              </a:rPr>
              <a:t> ante.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porttitor</a:t>
            </a:r>
            <a:r>
              <a:rPr lang="es-ES_tradnl" sz="2000" dirty="0">
                <a:latin typeface="Georgia" panose="02040502050405020303" pitchFamily="18" charset="0"/>
              </a:rPr>
              <a:t> lacinia. </a:t>
            </a:r>
            <a:r>
              <a:rPr lang="es-ES_tradnl" sz="2000" dirty="0" err="1">
                <a:latin typeface="Georgia" panose="02040502050405020303" pitchFamily="18" charset="0"/>
              </a:rPr>
              <a:t>Etiam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velit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semper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interdum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Integer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sagittis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leo </a:t>
            </a:r>
            <a:r>
              <a:rPr lang="es-ES_tradnl" sz="2000" dirty="0" err="1">
                <a:latin typeface="Georgia" panose="02040502050405020303" pitchFamily="18" charset="0"/>
              </a:rPr>
              <a:t>cursus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Curabitur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varius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aliquet</a:t>
            </a:r>
            <a:r>
              <a:rPr lang="es-ES_tradnl" sz="2000" dirty="0">
                <a:latin typeface="Georgia" panose="02040502050405020303" pitchFamily="18" charset="0"/>
              </a:rPr>
              <a:t> eros et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. Ut </a:t>
            </a:r>
            <a:r>
              <a:rPr lang="es-ES_tradnl" sz="2000" dirty="0" err="1">
                <a:latin typeface="Georgia" panose="02040502050405020303" pitchFamily="18" charset="0"/>
              </a:rPr>
              <a:t>posuere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iaculis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sed.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sed magna </a:t>
            </a:r>
            <a:r>
              <a:rPr lang="es-ES_tradnl" sz="2000" dirty="0" err="1">
                <a:latin typeface="Georgia" panose="02040502050405020303" pitchFamily="18" charset="0"/>
              </a:rPr>
              <a:t>auctor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purus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 dolor. </a:t>
            </a:r>
            <a:r>
              <a:rPr lang="es-ES_tradnl" sz="2000" dirty="0" err="1">
                <a:latin typeface="Georgia" panose="02040502050405020303" pitchFamily="18" charset="0"/>
              </a:rPr>
              <a:t>Etiam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urna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arcu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, id </a:t>
            </a:r>
            <a:r>
              <a:rPr lang="es-ES_tradnl" sz="2000" dirty="0" err="1">
                <a:latin typeface="Georgia" panose="02040502050405020303" pitchFamily="18" charset="0"/>
              </a:rPr>
              <a:t>varius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dui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justo </a:t>
            </a:r>
            <a:r>
              <a:rPr lang="es-ES_tradnl" sz="2000" dirty="0" err="1">
                <a:latin typeface="Georgia" panose="02040502050405020303" pitchFamily="18" charset="0"/>
              </a:rPr>
              <a:t>nisi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blandit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Quisque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 odio. Sed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cursus</a:t>
            </a:r>
            <a:r>
              <a:rPr lang="es-ES_tradnl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es-ES_tradnl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es-ES_tradnl" sz="2000" dirty="0">
                <a:latin typeface="Georgia" panose="02040502050405020303" pitchFamily="18" charset="0"/>
              </a:rPr>
              <a:t>Nunc </a:t>
            </a:r>
            <a:r>
              <a:rPr lang="es-ES_tradnl" sz="2000" dirty="0" err="1">
                <a:latin typeface="Georgia" panose="02040502050405020303" pitchFamily="18" charset="0"/>
              </a:rPr>
              <a:t>sagittis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suscipit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hendrerit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. Sed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odio </a:t>
            </a:r>
            <a:r>
              <a:rPr lang="es-ES_tradnl" sz="2000" dirty="0" err="1">
                <a:latin typeface="Georgia" panose="02040502050405020303" pitchFamily="18" charset="0"/>
              </a:rPr>
              <a:t>blandit</a:t>
            </a:r>
            <a:r>
              <a:rPr lang="es-ES_tradnl" sz="2000" dirty="0">
                <a:latin typeface="Georgia" panose="02040502050405020303" pitchFamily="18" charset="0"/>
              </a:rPr>
              <a:t>, a </a:t>
            </a:r>
            <a:r>
              <a:rPr lang="es-ES_tradnl" sz="2000" dirty="0" err="1">
                <a:latin typeface="Georgia" panose="02040502050405020303" pitchFamily="18" charset="0"/>
              </a:rPr>
              <a:t>convallis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 ultrices. </a:t>
            </a:r>
            <a:r>
              <a:rPr lang="es-ES_tradnl" sz="2000" dirty="0" err="1">
                <a:latin typeface="Georgia" panose="02040502050405020303" pitchFamily="18" charset="0"/>
              </a:rPr>
              <a:t>Donec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nisi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euismod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venenatis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nunc.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at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hendrerit</a:t>
            </a:r>
            <a:r>
              <a:rPr lang="es-ES_tradnl" sz="2000" dirty="0">
                <a:latin typeface="Georgia" panose="02040502050405020303" pitchFamily="18" charset="0"/>
              </a:rPr>
              <a:t> leo at,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urna. </a:t>
            </a:r>
            <a:r>
              <a:rPr lang="es-ES_tradnl" sz="2000" dirty="0" err="1">
                <a:latin typeface="Georgia" panose="02040502050405020303" pitchFamily="18" charset="0"/>
              </a:rPr>
              <a:t>Morbi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pharetra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mollis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libero. Ut id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purus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Maecenas</a:t>
            </a:r>
            <a:r>
              <a:rPr lang="es-ES_tradnl" sz="2000" dirty="0">
                <a:latin typeface="Georgia" panose="02040502050405020303" pitchFamily="18" charset="0"/>
              </a:rPr>
              <a:t> non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eros </a:t>
            </a:r>
            <a:r>
              <a:rPr lang="es-ES_tradnl" sz="2000" dirty="0" err="1">
                <a:latin typeface="Georgia" panose="02040502050405020303" pitchFamily="18" charset="0"/>
              </a:rPr>
              <a:t>sapien</a:t>
            </a:r>
            <a:r>
              <a:rPr lang="es-ES_tradnl" sz="2000" dirty="0">
                <a:latin typeface="Georgia" panose="02040502050405020303" pitchFamily="18" charset="0"/>
              </a:rPr>
              <a:t>, a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 nunc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sed.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Maecenas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mi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semper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orci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dictum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luctus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scelerisque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Vivamus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molestie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ligula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 eros </a:t>
            </a:r>
            <a:r>
              <a:rPr lang="es-ES_tradnl" sz="2000" dirty="0" err="1">
                <a:latin typeface="Georgia" panose="02040502050405020303" pitchFamily="18" charset="0"/>
              </a:rPr>
              <a:t>pharetra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tortor in </a:t>
            </a:r>
            <a:r>
              <a:rPr lang="es-ES_tradnl" sz="2000" dirty="0" err="1">
                <a:latin typeface="Georgia" panose="02040502050405020303" pitchFamily="18" charset="0"/>
              </a:rPr>
              <a:t>suscipit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 ornare justo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, libero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interdum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es-ES_tradnl" sz="2000" b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es-ES_trad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Metodología</a:t>
            </a: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2.1. Participantes</a:t>
            </a:r>
          </a:p>
          <a:p>
            <a:pPr>
              <a:lnSpc>
                <a:spcPts val="2400"/>
              </a:lnSpc>
            </a:pPr>
            <a:r>
              <a:rPr lang="es-ES_tradnl" sz="2000" dirty="0">
                <a:latin typeface="Georgia" panose="02040502050405020303" pitchFamily="18" charset="0"/>
              </a:rPr>
              <a:t>In </a:t>
            </a:r>
            <a:r>
              <a:rPr lang="es-ES_tradnl" sz="2000" dirty="0" err="1">
                <a:latin typeface="Georgia" panose="02040502050405020303" pitchFamily="18" charset="0"/>
              </a:rPr>
              <a:t>hac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habitasse</a:t>
            </a:r>
            <a:r>
              <a:rPr lang="es-ES_tradnl" sz="2000" dirty="0">
                <a:latin typeface="Georgia" panose="02040502050405020303" pitchFamily="18" charset="0"/>
              </a:rPr>
              <a:t> platea </a:t>
            </a:r>
            <a:r>
              <a:rPr lang="es-ES_tradnl" sz="2000" dirty="0" err="1">
                <a:latin typeface="Georgia" panose="02040502050405020303" pitchFamily="18" charset="0"/>
              </a:rPr>
              <a:t>dictumst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ornare a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placerat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. Sed </a:t>
            </a:r>
            <a:r>
              <a:rPr lang="es-ES_tradnl" sz="2000" dirty="0" err="1">
                <a:latin typeface="Georgia" panose="02040502050405020303" pitchFamily="18" charset="0"/>
              </a:rPr>
              <a:t>ullamcorper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orci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faucibus</a:t>
            </a:r>
            <a:r>
              <a:rPr lang="es-ES_tradnl" sz="2000" dirty="0">
                <a:latin typeface="Georgia" panose="02040502050405020303" pitchFamily="18" charset="0"/>
              </a:rPr>
              <a:t> tortor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ut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Nam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ullamcorper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sodales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Quisque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orci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pretium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posuere</a:t>
            </a:r>
            <a:r>
              <a:rPr lang="es-ES_tradnl" sz="2000" dirty="0">
                <a:latin typeface="Georgia" panose="02040502050405020303" pitchFamily="18" charset="0"/>
              </a:rPr>
              <a:t> ante id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aliquet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varius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luctus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Integer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hendrerit</a:t>
            </a:r>
            <a:r>
              <a:rPr lang="es-ES_tradnl" sz="2000" dirty="0">
                <a:latin typeface="Georgia" panose="02040502050405020303" pitchFamily="18" charset="0"/>
              </a:rPr>
              <a:t> eros et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. Sed leo </a:t>
            </a:r>
            <a:r>
              <a:rPr lang="es-ES_tradnl" sz="2000" dirty="0" err="1">
                <a:latin typeface="Georgia" panose="02040502050405020303" pitchFamily="18" charset="0"/>
              </a:rPr>
              <a:t>arcu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vitae,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 mi.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facilisis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es-ES_tradnl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2.2.Instrumentos </a:t>
            </a:r>
          </a:p>
          <a:p>
            <a:pPr>
              <a:lnSpc>
                <a:spcPts val="2400"/>
              </a:lnSpc>
            </a:pPr>
            <a:r>
              <a:rPr lang="es-ES_tradnl" sz="2000" dirty="0">
                <a:latin typeface="Georgia" panose="02040502050405020303" pitchFamily="18" charset="0"/>
              </a:rPr>
              <a:t>In vitae </a:t>
            </a:r>
            <a:r>
              <a:rPr lang="es-ES_tradnl" sz="2000" dirty="0" err="1">
                <a:latin typeface="Georgia" panose="02040502050405020303" pitchFamily="18" charset="0"/>
              </a:rPr>
              <a:t>purus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dapibus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 sed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, a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pretium</a:t>
            </a:r>
            <a:r>
              <a:rPr lang="es-ES_tradnl" sz="2000" dirty="0">
                <a:latin typeface="Georgia" panose="02040502050405020303" pitchFamily="18" charset="0"/>
              </a:rPr>
              <a:t> et.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 non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lectus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lacinia magna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nunc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vitae porta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. 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potenti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dui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Nullam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habitant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morbi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senectus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netus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fames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commodo leo </a:t>
            </a:r>
            <a:r>
              <a:rPr lang="es-ES_tradnl" sz="2000" dirty="0" err="1">
                <a:latin typeface="Georgia" panose="02040502050405020303" pitchFamily="18" charset="0"/>
              </a:rPr>
              <a:t>nibh</a:t>
            </a:r>
            <a:r>
              <a:rPr lang="es-ES_tradnl" sz="2000" dirty="0">
                <a:latin typeface="Georgia" panose="02040502050405020303" pitchFamily="18" charset="0"/>
              </a:rPr>
              <a:t>. In </a:t>
            </a:r>
            <a:r>
              <a:rPr lang="es-ES_tradnl" sz="2000" dirty="0" err="1">
                <a:latin typeface="Georgia" panose="02040502050405020303" pitchFamily="18" charset="0"/>
              </a:rPr>
              <a:t>dictum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 ut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sed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Quisque</a:t>
            </a:r>
            <a:r>
              <a:rPr lang="es-ES_tradnl" sz="2000" dirty="0">
                <a:latin typeface="Georgia" panose="02040502050405020303" pitchFamily="18" charset="0"/>
              </a:rPr>
              <a:t> vehicula </a:t>
            </a:r>
            <a:r>
              <a:rPr lang="es-ES_tradnl" sz="2000" dirty="0" err="1">
                <a:latin typeface="Georgia" panose="02040502050405020303" pitchFamily="18" charset="0"/>
              </a:rPr>
              <a:t>porttitor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commodo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rhoncus</a:t>
            </a:r>
            <a:r>
              <a:rPr lang="es-ES_tradnl" sz="2000" dirty="0">
                <a:latin typeface="Georgia" panose="02040502050405020303" pitchFamily="18" charset="0"/>
              </a:rPr>
              <a:t> at. </a:t>
            </a:r>
            <a:r>
              <a:rPr lang="es-ES_tradnl" sz="2000" dirty="0" err="1">
                <a:latin typeface="Georgia" panose="02040502050405020303" pitchFamily="18" charset="0"/>
              </a:rPr>
              <a:t>Phasellus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, tortor a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eleifend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euismod</a:t>
            </a:r>
            <a:r>
              <a:rPr lang="es-ES_tradnl" sz="2000" dirty="0">
                <a:latin typeface="Georgia" panose="02040502050405020303" pitchFamily="18" charset="0"/>
              </a:rPr>
              <a:t> magna,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magna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dapibus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Interdum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fames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ante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primis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faucibus</a:t>
            </a:r>
            <a:r>
              <a:rPr lang="es-ES_tradnl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es-ES_tradnl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Procedimiento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Curabitur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cursus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Aenean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magna nunc. </a:t>
            </a:r>
            <a:r>
              <a:rPr lang="es-ES_tradnl" sz="2000" dirty="0" err="1">
                <a:latin typeface="Georgia" panose="02040502050405020303" pitchFamily="18" charset="0"/>
              </a:rPr>
              <a:t>Integer</a:t>
            </a:r>
            <a:r>
              <a:rPr lang="es-ES_tradnl" sz="2000" dirty="0">
                <a:latin typeface="Georgia" panose="02040502050405020303" pitchFamily="18" charset="0"/>
              </a:rPr>
              <a:t> sed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augue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auctor</a:t>
            </a:r>
            <a:r>
              <a:rPr lang="es-ES_tradnl" sz="2000" dirty="0">
                <a:latin typeface="Georgia" panose="02040502050405020303" pitchFamily="18" charset="0"/>
              </a:rPr>
              <a:t> at </a:t>
            </a:r>
            <a:r>
              <a:rPr lang="es-ES_tradnl" sz="2000" dirty="0" err="1">
                <a:latin typeface="Georgia" panose="02040502050405020303" pitchFamily="18" charset="0"/>
              </a:rPr>
              <a:t>sapien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ultricies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nisi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nibh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rhoncus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mi, a </a:t>
            </a:r>
            <a:r>
              <a:rPr lang="es-ES_tradnl" sz="2000" dirty="0" err="1">
                <a:latin typeface="Georgia" panose="02040502050405020303" pitchFamily="18" charset="0"/>
              </a:rPr>
              <a:t>auctor</a:t>
            </a:r>
            <a:r>
              <a:rPr lang="es-ES_tradnl" sz="2000" dirty="0">
                <a:latin typeface="Georgia" panose="02040502050405020303" pitchFamily="18" charset="0"/>
              </a:rPr>
              <a:t> urna </a:t>
            </a:r>
            <a:r>
              <a:rPr lang="es-ES_tradnl" sz="2000" dirty="0" err="1">
                <a:latin typeface="Georgia" panose="02040502050405020303" pitchFamily="18" charset="0"/>
              </a:rPr>
              <a:t>consectetur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euismod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venenatis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Phasellus</a:t>
            </a:r>
            <a:r>
              <a:rPr lang="es-ES_tradnl" sz="2000" dirty="0">
                <a:latin typeface="Georgia" panose="02040502050405020303" pitchFamily="18" charset="0"/>
              </a:rPr>
              <a:t> non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arcu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rutrum</a:t>
            </a:r>
            <a:r>
              <a:rPr lang="es-ES_tradnl" sz="2000" dirty="0">
                <a:latin typeface="Georgia" panose="02040502050405020303" pitchFamily="18" charset="0"/>
              </a:rPr>
              <a:t> dolor.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potenti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luctus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dapibus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, id </a:t>
            </a:r>
            <a:r>
              <a:rPr lang="es-ES_tradnl" sz="2000" dirty="0" err="1">
                <a:latin typeface="Georgia" panose="02040502050405020303" pitchFamily="18" charset="0"/>
              </a:rPr>
              <a:t>elementum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2.4.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Análisis</a:t>
            </a: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datos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porta,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porttitor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imperdiet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lectus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elementum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Nullam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convallis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ligula</a:t>
            </a:r>
            <a:r>
              <a:rPr lang="es-ES_tradnl" sz="2000" dirty="0">
                <a:latin typeface="Georgia" panose="02040502050405020303" pitchFamily="18" charset="0"/>
              </a:rPr>
              <a:t> sed odio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ligula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Curabitur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mi </a:t>
            </a:r>
            <a:r>
              <a:rPr lang="es-ES_tradnl" sz="2000" dirty="0" err="1">
                <a:latin typeface="Georgia" panose="02040502050405020303" pitchFamily="18" charset="0"/>
              </a:rPr>
              <a:t>sagittis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, ut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consectetur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risus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at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eleifend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sem</a:t>
            </a:r>
            <a:r>
              <a:rPr lang="es-ES_tradnl" sz="2000" dirty="0">
                <a:latin typeface="Georgia" panose="02040502050405020303" pitchFamily="18" charset="0"/>
              </a:rPr>
              <a:t>, sed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 justo </a:t>
            </a:r>
            <a:r>
              <a:rPr lang="es-ES_tradnl" sz="2000" dirty="0" err="1">
                <a:latin typeface="Georgia" panose="02040502050405020303" pitchFamily="18" charset="0"/>
              </a:rPr>
              <a:t>mollis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. In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lectus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, id </a:t>
            </a:r>
            <a:r>
              <a:rPr lang="es-ES_tradnl" sz="2000" dirty="0" err="1">
                <a:latin typeface="Georgia" panose="02040502050405020303" pitchFamily="18" charset="0"/>
              </a:rPr>
              <a:t>blandit</a:t>
            </a:r>
            <a:r>
              <a:rPr lang="es-ES_tradnl" sz="2000" dirty="0">
                <a:latin typeface="Georgia" panose="02040502050405020303" pitchFamily="18" charset="0"/>
              </a:rPr>
              <a:t> magna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vehicula. </a:t>
            </a:r>
            <a:r>
              <a:rPr lang="es-ES_tradnl" sz="2000" dirty="0" err="1">
                <a:latin typeface="Georgia" panose="02040502050405020303" pitchFamily="18" charset="0"/>
              </a:rPr>
              <a:t>Vivamus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nunc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posuere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  <a:endParaRPr lang="es-ES_tradnl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269464" y="15869929"/>
            <a:ext cx="9289032" cy="1209561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Resultados y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discusión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Referencias</a:t>
            </a:r>
          </a:p>
          <a:p>
            <a:pPr>
              <a:lnSpc>
                <a:spcPts val="2400"/>
              </a:lnSpc>
            </a:pPr>
            <a:r>
              <a:rPr lang="es-ES_trad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Colocar las referencias de acuerdo con el modelo del artículo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Conexão recta 22"/>
          <p:cNvCxnSpPr/>
          <p:nvPr/>
        </p:nvCxnSpPr>
        <p:spPr>
          <a:xfrm>
            <a:off x="1116336" y="28677491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412480" y="28821507"/>
            <a:ext cx="17200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>
                <a:latin typeface="Georgia" panose="02040502050405020303" pitchFamily="18" charset="0"/>
              </a:rPr>
              <a:t>Investigação, Práticas e Contextos em </a:t>
            </a:r>
            <a:r>
              <a:rPr lang="pt-PT" sz="2000">
                <a:latin typeface="Georgia" panose="02040502050405020303" pitchFamily="18" charset="0"/>
              </a:rPr>
              <a:t>Educação 6 e 7 </a:t>
            </a:r>
            <a:r>
              <a:rPr lang="pt-PT" sz="2000" dirty="0">
                <a:latin typeface="Georgia" panose="02040502050405020303" pitchFamily="18" charset="0"/>
              </a:rPr>
              <a:t>de </a:t>
            </a:r>
            <a:r>
              <a:rPr lang="pt-PT" sz="2000">
                <a:latin typeface="Georgia" panose="02040502050405020303" pitchFamily="18" charset="0"/>
              </a:rPr>
              <a:t>maio 2022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pt-PT" sz="2000" dirty="0">
                <a:latin typeface="Georgia" panose="02040502050405020303" pitchFamily="18" charset="0"/>
              </a:rPr>
              <a:t> Escola Superior de Educação e Ciências Sociais – Instituto Politécnico de Leiria</a:t>
            </a:r>
          </a:p>
        </p:txBody>
      </p:sp>
      <p:sp>
        <p:nvSpPr>
          <p:cNvPr id="21" name="Rectângulo 20">
            <a:extLst>
              <a:ext uri="{FF2B5EF4-FFF2-40B4-BE49-F238E27FC236}">
                <a16:creationId xmlns:a16="http://schemas.microsoft.com/office/drawing/2014/main" id="{6077285F-BF57-9E46-9D06-1BBD484B5E95}"/>
              </a:ext>
            </a:extLst>
          </p:cNvPr>
          <p:cNvSpPr/>
          <p:nvPr/>
        </p:nvSpPr>
        <p:spPr>
          <a:xfrm>
            <a:off x="11269464" y="8227219"/>
            <a:ext cx="8928000" cy="72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3251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1091</Words>
  <Application>Microsoft Office PowerPoint</Application>
  <PresentationFormat>Personalizados</PresentationFormat>
  <Paragraphs>48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Verdana</vt:lpstr>
      <vt:lpstr>Tema do Office</vt:lpstr>
      <vt:lpstr>Título del Póster presentado en la  Conferencia de IPCE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Poster Apresentado no  Congresso do IPCE</dc:title>
  <dc:creator>Andreia</dc:creator>
  <cp:lastModifiedBy>Centro de Estudos em Educação e Inovação</cp:lastModifiedBy>
  <cp:revision>30</cp:revision>
  <dcterms:created xsi:type="dcterms:W3CDTF">2013-11-15T16:58:47Z</dcterms:created>
  <dcterms:modified xsi:type="dcterms:W3CDTF">2022-02-24T14:02:38Z</dcterms:modified>
</cp:coreProperties>
</file>