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pt-PT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9"/>
  </p:normalViewPr>
  <p:slideViewPr>
    <p:cSldViewPr>
      <p:cViewPr>
        <p:scale>
          <a:sx n="40" d="100"/>
          <a:sy n="40" d="100"/>
        </p:scale>
        <p:origin x="512" y="-4748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2A422-2FBF-4FAC-8E95-8E8D8C4A218B}" type="datetimeFigureOut">
              <a:rPr lang="pt-PT"/>
              <a:t>10/03/2022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2F765-89DC-4BAF-A423-9DFFE1FE8DBF}" type="slidenum">
              <a:rPr lang="pt-PT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028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F765-89DC-4BAF-A423-9DFFE1FE8DBF}" type="slidenum">
              <a:rPr lang="pt-PT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629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8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369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504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1346887" y="3784998"/>
            <a:ext cx="15932422" cy="8056436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542190" y="3784998"/>
            <a:ext cx="47448251" cy="8056436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816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600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89410" y="12833949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414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542191" y="22030087"/>
            <a:ext cx="31690337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5588973" y="22030087"/>
            <a:ext cx="31690335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10/03/2022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391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0864198" y="9602678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10/03/2022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513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10/03/2022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104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10/03/2022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410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0" cy="513077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61645" y="1205595"/>
            <a:ext cx="11955815" cy="2584311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10/03/2022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153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10/03/2022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815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7065331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069340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5B89-6338-44DA-BA27-CCB7751F6DCE}" type="datetimeFigureOut">
              <a:rPr lang="pt-PT" smtClean="0"/>
              <a:pPr/>
              <a:t>10/03/2022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7307157" y="28065054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5327207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022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5949983" y="944826"/>
            <a:ext cx="3663039" cy="2817897"/>
            <a:chOff x="15949983" y="944826"/>
            <a:chExt cx="3663039" cy="2817897"/>
          </a:xfrm>
        </p:grpSpPr>
        <p:sp>
          <p:nvSpPr>
            <p:cNvPr id="16" name="Rectângulo 15"/>
            <p:cNvSpPr/>
            <p:nvPr/>
          </p:nvSpPr>
          <p:spPr>
            <a:xfrm>
              <a:off x="15949984" y="2384986"/>
              <a:ext cx="3168352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9" name="Rectângulo 18"/>
            <p:cNvSpPr/>
            <p:nvPr/>
          </p:nvSpPr>
          <p:spPr>
            <a:xfrm>
              <a:off x="15949984" y="1664906"/>
              <a:ext cx="2592288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Rectângulo 19"/>
            <p:cNvSpPr/>
            <p:nvPr/>
          </p:nvSpPr>
          <p:spPr>
            <a:xfrm>
              <a:off x="15949983" y="944826"/>
              <a:ext cx="3663039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2" name="Rectângulo 21"/>
            <p:cNvSpPr/>
            <p:nvPr/>
          </p:nvSpPr>
          <p:spPr>
            <a:xfrm>
              <a:off x="15949984" y="3164853"/>
              <a:ext cx="3663038" cy="59787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0312" y="810395"/>
            <a:ext cx="10009112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PT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877976" y="882403"/>
            <a:ext cx="4392488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4800" b="1" dirty="0"/>
              <a:t>Investigação,</a:t>
            </a:r>
            <a:endParaRPr lang="fr-FR" sz="4800" b="1" dirty="0"/>
          </a:p>
          <a:p>
            <a:r>
              <a:rPr lang="pt-PT" sz="4800" b="1" dirty="0"/>
              <a:t>Práticas e Contextos</a:t>
            </a:r>
            <a:endParaRPr lang="fr-FR" sz="4800" b="1" dirty="0"/>
          </a:p>
          <a:p>
            <a:r>
              <a:rPr lang="pt-PT" sz="4800" b="1" dirty="0"/>
              <a:t>em Educação </a:t>
            </a:r>
            <a:endParaRPr lang="fr-FR" sz="4800" b="1" dirty="0"/>
          </a:p>
          <a:p>
            <a:r>
              <a:rPr lang="pt-PT" sz="4800" b="1"/>
              <a:t>2022</a:t>
            </a:r>
            <a:endParaRPr lang="fr-FR" sz="4800" b="1" dirty="0"/>
          </a:p>
        </p:txBody>
      </p:sp>
      <p:cxnSp>
        <p:nvCxnSpPr>
          <p:cNvPr id="9" name="Conexão recta 8"/>
          <p:cNvCxnSpPr/>
          <p:nvPr/>
        </p:nvCxnSpPr>
        <p:spPr>
          <a:xfrm>
            <a:off x="1008324" y="5778947"/>
            <a:ext cx="19298144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>
            <a:off x="1044328" y="7867179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116336" y="6787059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autor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</a:t>
            </a:r>
            <a:r>
              <a:rPr lang="pt-PT"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Afiliação e </a:t>
            </a:r>
            <a:r>
              <a:rPr lang="pt-PT" sz="24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  <a:endParaRPr lang="pt-PT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Conexão recta 12"/>
          <p:cNvCxnSpPr/>
          <p:nvPr/>
        </p:nvCxnSpPr>
        <p:spPr>
          <a:xfrm>
            <a:off x="972320" y="5133975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116336" y="6253386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autor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∙ Afiliação e </a:t>
            </a:r>
            <a:r>
              <a:rPr lang="pt-PT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044328" y="8227219"/>
            <a:ext cx="9289032" cy="19174480"/>
          </a:xfrm>
          <a:prstGeom prst="rect">
            <a:avLst/>
          </a:prstGeom>
          <a:noFill/>
        </p:spPr>
        <p:txBody>
          <a:bodyPr wrap="square" numCol="1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Introdução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mi ut, ultrices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ante.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gravida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lacinia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. Ut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iaculis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purus quis,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eu gravida.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odio.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quis odio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ultrices. </a:t>
            </a:r>
            <a:r>
              <a:rPr lang="pt-PT" sz="2000" dirty="0" err="1">
                <a:latin typeface="Georgia" panose="02040502050405020303" pitchFamily="18" charset="0"/>
              </a:rPr>
              <a:t>Donec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massa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urna.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libero.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mi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scelerisque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molestie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egestas eros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eu tortor in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, libero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pt-PT" sz="2000" b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Metodologia</a:t>
            </a: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2.1. Participantes</a:t>
            </a:r>
          </a:p>
          <a:p>
            <a:pPr>
              <a:lnSpc>
                <a:spcPts val="2400"/>
              </a:lnSpc>
            </a:pPr>
            <a:r>
              <a:rPr lang="pt-PT" sz="2000" dirty="0">
                <a:latin typeface="Georgia" panose="02040502050405020303" pitchFamily="18" charset="0"/>
              </a:rPr>
              <a:t>In </a:t>
            </a:r>
            <a:r>
              <a:rPr lang="pt-PT" sz="2000" dirty="0" err="1">
                <a:latin typeface="Georgia" panose="02040502050405020303" pitchFamily="18" charset="0"/>
              </a:rPr>
              <a:t>hac</a:t>
            </a:r>
            <a:r>
              <a:rPr lang="pt-PT" sz="2000" dirty="0">
                <a:latin typeface="Georgia" panose="02040502050405020303" pitchFamily="18" charset="0"/>
              </a:rPr>
              <a:t> habitasse </a:t>
            </a:r>
            <a:r>
              <a:rPr lang="pt-PT" sz="2000" dirty="0" err="1">
                <a:latin typeface="Georgia" panose="02040502050405020303" pitchFamily="18" charset="0"/>
              </a:rPr>
              <a:t>platea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dictumst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placerat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 tortor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ut massa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egestas. </a:t>
            </a:r>
            <a:r>
              <a:rPr lang="pt-PT" sz="2000" dirty="0" err="1">
                <a:latin typeface="Georgia" panose="02040502050405020303" pitchFamily="18" charset="0"/>
              </a:rPr>
              <a:t>Nam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sodales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pretium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ante id gravida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vitae, gravida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mi.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facilisis</a:t>
            </a:r>
            <a:r>
              <a:rPr lang="pt-PT" sz="2000" dirty="0">
                <a:latin typeface="Georgia" panose="02040502050405020303" pitchFamily="18" charset="0"/>
              </a:rPr>
              <a:t> est.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2.2.Instrumentos 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potenti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Nullam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habitant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senectus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fames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 egestas.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augue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sodales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sem.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commodo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nibh</a:t>
            </a:r>
            <a:r>
              <a:rPr lang="pt-PT" sz="2000" dirty="0">
                <a:latin typeface="Georgia" panose="02040502050405020303" pitchFamily="18" charset="0"/>
              </a:rPr>
              <a:t>. In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ut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vehicula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commodo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rhoncus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Phasellus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, tortor a gravida </a:t>
            </a:r>
            <a:r>
              <a:rPr lang="pt-PT" sz="2000" dirty="0" err="1">
                <a:latin typeface="Georgia" panose="02040502050405020303" pitchFamily="18" charset="0"/>
              </a:rPr>
              <a:t>eleifend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magna,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vitae massa.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dapibus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fames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ante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primis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2.3. Procedimento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uis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Aenean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augue.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ultricies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nibh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rhoncus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mi, 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ac.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Phasellus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, eu </a:t>
            </a:r>
            <a:r>
              <a:rPr lang="pt-PT" sz="2000" dirty="0" err="1">
                <a:latin typeface="Georgia" panose="02040502050405020303" pitchFamily="18" charset="0"/>
              </a:rPr>
              <a:t>rutrum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2.4. Análise de dados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porta,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imperdiet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elementum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eu est. </a:t>
            </a:r>
            <a:r>
              <a:rPr lang="pt-PT" sz="2000" dirty="0" err="1">
                <a:latin typeface="Georgia" panose="02040502050405020303" pitchFamily="18" charset="0"/>
              </a:rPr>
              <a:t>Nullam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odio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quis mi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ut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risus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eleifend</a:t>
            </a:r>
            <a:r>
              <a:rPr lang="pt-PT" sz="2000" dirty="0">
                <a:latin typeface="Georgia" panose="02040502050405020303" pitchFamily="18" charset="0"/>
              </a:rPr>
              <a:t> sem,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 eu. In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vehicula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269464" y="15869929"/>
            <a:ext cx="9289032" cy="1209561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Resultados e discussão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mi ut, ultrices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ante.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gravida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lacinia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. Ut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iaculis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purus quis,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eu gravida.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ultrices. </a:t>
            </a:r>
            <a:r>
              <a:rPr lang="pt-PT" sz="2000" dirty="0" err="1">
                <a:latin typeface="Georgia" panose="02040502050405020303" pitchFamily="18" charset="0"/>
              </a:rPr>
              <a:t>Donec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massa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urna.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libero.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mi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scelerisque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molestie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egestas eros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eu tortor in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Referências</a:t>
            </a:r>
          </a:p>
          <a:p>
            <a:pPr>
              <a:lnSpc>
                <a:spcPts val="2400"/>
              </a:lnSpc>
            </a:pPr>
            <a:r>
              <a:rPr lang="pt-PT" sz="20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Colocar as referências de acordo com o </a:t>
            </a:r>
            <a:r>
              <a:rPr lang="pt-PT" sz="2000" b="1" dirty="0" err="1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template</a:t>
            </a:r>
            <a:r>
              <a:rPr lang="pt-PT" sz="20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artigo</a:t>
            </a: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3" name="Conexão recta 22"/>
          <p:cNvCxnSpPr/>
          <p:nvPr/>
        </p:nvCxnSpPr>
        <p:spPr>
          <a:xfrm>
            <a:off x="1116336" y="28677491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412480" y="28821507"/>
            <a:ext cx="17000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>
                <a:latin typeface="Georgia" panose="02040502050405020303" pitchFamily="18" charset="0"/>
              </a:rPr>
              <a:t>Investigação, Práticas e Contextos em </a:t>
            </a:r>
            <a:r>
              <a:rPr lang="pt-PT" sz="2000">
                <a:latin typeface="Georgia" panose="02040502050405020303" pitchFamily="18" charset="0"/>
              </a:rPr>
              <a:t>Educação 6 e 7 </a:t>
            </a:r>
            <a:r>
              <a:rPr lang="pt-PT" sz="2000" dirty="0">
                <a:latin typeface="Georgia" panose="02040502050405020303" pitchFamily="18" charset="0"/>
              </a:rPr>
              <a:t>de </a:t>
            </a:r>
            <a:r>
              <a:rPr lang="pt-PT" sz="2000">
                <a:latin typeface="Georgia" panose="02040502050405020303" pitchFamily="18" charset="0"/>
              </a:rPr>
              <a:t>maio 2022 </a:t>
            </a: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pt-PT" sz="2000" dirty="0">
                <a:latin typeface="Georgia" panose="02040502050405020303" pitchFamily="18" charset="0"/>
              </a:rPr>
              <a:t> Escola Superior de Educação e Ciências Sociais – Instituto Politécnico de Leiria</a:t>
            </a:r>
          </a:p>
        </p:txBody>
      </p:sp>
      <p:sp>
        <p:nvSpPr>
          <p:cNvPr id="21" name="Rectângulo 20">
            <a:extLst>
              <a:ext uri="{FF2B5EF4-FFF2-40B4-BE49-F238E27FC236}">
                <a16:creationId xmlns:a16="http://schemas.microsoft.com/office/drawing/2014/main" id="{8A8BB80C-31D0-F24D-8B33-0CF6180E82DF}"/>
              </a:ext>
            </a:extLst>
          </p:cNvPr>
          <p:cNvSpPr/>
          <p:nvPr/>
        </p:nvSpPr>
        <p:spPr>
          <a:xfrm>
            <a:off x="11269464" y="8227219"/>
            <a:ext cx="8928000" cy="72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3251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1011</Words>
  <Application>Microsoft Office PowerPoint</Application>
  <PresentationFormat>Personalizados</PresentationFormat>
  <Paragraphs>48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Verdana</vt:lpstr>
      <vt:lpstr>Tema do Office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Poster Apresentado no  Congresso do IPCE</dc:title>
  <dc:creator>Andreia</dc:creator>
  <cp:lastModifiedBy>Centro de Estudos em Educação e Inovação</cp:lastModifiedBy>
  <cp:revision>28</cp:revision>
  <dcterms:created xsi:type="dcterms:W3CDTF">2013-11-15T16:58:47Z</dcterms:created>
  <dcterms:modified xsi:type="dcterms:W3CDTF">2022-03-10T15:32:09Z</dcterms:modified>
</cp:coreProperties>
</file>