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6800" cy="30279975"/>
  <p:notesSz cx="6858000" cy="9144000"/>
  <p:defaultTextStyle>
    <a:defPPr>
      <a:defRPr lang="pt-PT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09"/>
  </p:normalViewPr>
  <p:slideViewPr>
    <p:cSldViewPr>
      <p:cViewPr>
        <p:scale>
          <a:sx n="40" d="100"/>
          <a:sy n="40" d="100"/>
        </p:scale>
        <p:origin x="512" y="-4748"/>
      </p:cViewPr>
      <p:guideLst>
        <p:guide orient="horz" pos="9537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02A422-2FBF-4FAC-8E95-8E8D8C4A218B}" type="datetimeFigureOut">
              <a:rPr lang="pt-PT"/>
              <a:t>10/03/2022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B2F765-89DC-4BAF-A423-9DFFE1FE8DBF}" type="slidenum">
              <a:rPr lang="pt-PT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10284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2F765-89DC-4BAF-A423-9DFFE1FE8DBF}" type="slidenum">
              <a:rPr lang="pt-PT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06297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4010" y="9406420"/>
            <a:ext cx="18178780" cy="6490568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5B89-6338-44DA-BA27-CCB7751F6DCE}" type="datetimeFigureOut">
              <a:rPr lang="pt-PT" smtClean="0"/>
              <a:pPr/>
              <a:t>10/03/2022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3323-A176-4B28-B208-54CD66C44980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7369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5B89-6338-44DA-BA27-CCB7751F6DCE}" type="datetimeFigureOut">
              <a:rPr lang="pt-PT" smtClean="0"/>
              <a:pPr/>
              <a:t>10/03/2022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3323-A176-4B28-B208-54CD66C44980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45044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1346887" y="3784998"/>
            <a:ext cx="15932422" cy="80564360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3542190" y="3784998"/>
            <a:ext cx="47448251" cy="80564360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5B89-6338-44DA-BA27-CCB7751F6DCE}" type="datetimeFigureOut">
              <a:rPr lang="pt-PT" smtClean="0"/>
              <a:pPr/>
              <a:t>10/03/2022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3323-A176-4B28-B208-54CD66C44980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48169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5B89-6338-44DA-BA27-CCB7751F6DCE}" type="datetimeFigureOut">
              <a:rPr lang="pt-PT" smtClean="0"/>
              <a:pPr/>
              <a:t>10/03/2022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3323-A176-4B28-B208-54CD66C44980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5600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89410" y="19457690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689410" y="12833949"/>
            <a:ext cx="1817878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5B89-6338-44DA-BA27-CCB7751F6DCE}" type="datetimeFigureOut">
              <a:rPr lang="pt-PT" smtClean="0"/>
              <a:pPr/>
              <a:t>10/03/2022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3323-A176-4B28-B208-54CD66C44980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64144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3542191" y="22030087"/>
            <a:ext cx="31690337" cy="62319270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5588973" y="22030087"/>
            <a:ext cx="31690335" cy="62319270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5B89-6338-44DA-BA27-CCB7751F6DCE}" type="datetimeFigureOut">
              <a:rPr lang="pt-PT" smtClean="0"/>
              <a:pPr/>
              <a:t>10/03/2022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3323-A176-4B28-B208-54CD66C44980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4391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340" y="1212604"/>
            <a:ext cx="19248120" cy="5046663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069340" y="6777950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1069340" y="9602678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10864198" y="6777950"/>
            <a:ext cx="9453263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10864198" y="9602678"/>
            <a:ext cx="9453263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5B89-6338-44DA-BA27-CCB7751F6DCE}" type="datetimeFigureOut">
              <a:rPr lang="pt-PT" smtClean="0"/>
              <a:pPr/>
              <a:t>10/03/2022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3323-A176-4B28-B208-54CD66C44980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75134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5B89-6338-44DA-BA27-CCB7751F6DCE}" type="datetimeFigureOut">
              <a:rPr lang="pt-PT" smtClean="0"/>
              <a:pPr/>
              <a:t>10/03/2022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3323-A176-4B28-B208-54CD66C44980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21047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5B89-6338-44DA-BA27-CCB7751F6DCE}" type="datetimeFigureOut">
              <a:rPr lang="pt-PT" smtClean="0"/>
              <a:pPr/>
              <a:t>10/03/2022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3323-A176-4B28-B208-54CD66C44980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44102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341" y="1205592"/>
            <a:ext cx="7036110" cy="5130773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361645" y="1205595"/>
            <a:ext cx="11955815" cy="25843119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069341" y="6336368"/>
            <a:ext cx="7036110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5B89-6338-44DA-BA27-CCB7751F6DCE}" type="datetimeFigureOut">
              <a:rPr lang="pt-PT" smtClean="0"/>
              <a:pPr/>
              <a:t>10/03/2022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3323-A176-4B28-B208-54CD66C44980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61536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91963" y="21195983"/>
            <a:ext cx="12832080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4191963" y="2705572"/>
            <a:ext cx="12832080" cy="18167985"/>
          </a:xfrm>
        </p:spPr>
        <p:txBody>
          <a:bodyPr/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191963" y="23698289"/>
            <a:ext cx="12832080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5B89-6338-44DA-BA27-CCB7751F6DCE}" type="datetimeFigureOut">
              <a:rPr lang="pt-PT" smtClean="0"/>
              <a:pPr/>
              <a:t>10/03/2022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3323-A176-4B28-B208-54CD66C44980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18157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1069340" y="1212604"/>
            <a:ext cx="19248120" cy="5046663"/>
          </a:xfrm>
          <a:prstGeom prst="rect">
            <a:avLst/>
          </a:prstGeom>
        </p:spPr>
        <p:txBody>
          <a:bodyPr vert="horz" lIns="295232" tIns="147616" rIns="295232" bIns="147616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069340" y="7065331"/>
            <a:ext cx="19248120" cy="19983383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1069340" y="28065054"/>
            <a:ext cx="4990254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95B89-6338-44DA-BA27-CCB7751F6DCE}" type="datetimeFigureOut">
              <a:rPr lang="pt-PT" smtClean="0"/>
              <a:pPr/>
              <a:t>10/03/2022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7307157" y="28065054"/>
            <a:ext cx="6772487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15327207" y="28065054"/>
            <a:ext cx="4990254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63323-A176-4B28-B208-54CD66C44980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80229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323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15949983" y="944826"/>
            <a:ext cx="3663039" cy="2817897"/>
            <a:chOff x="15949983" y="944826"/>
            <a:chExt cx="3663039" cy="2817897"/>
          </a:xfrm>
        </p:grpSpPr>
        <p:sp>
          <p:nvSpPr>
            <p:cNvPr id="16" name="Rectângulo 15"/>
            <p:cNvSpPr/>
            <p:nvPr/>
          </p:nvSpPr>
          <p:spPr>
            <a:xfrm>
              <a:off x="15949984" y="2384986"/>
              <a:ext cx="3168352" cy="65765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9" name="Rectângulo 18"/>
            <p:cNvSpPr/>
            <p:nvPr/>
          </p:nvSpPr>
          <p:spPr>
            <a:xfrm>
              <a:off x="15949984" y="1664906"/>
              <a:ext cx="2592288" cy="65765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0" name="Rectângulo 19"/>
            <p:cNvSpPr/>
            <p:nvPr/>
          </p:nvSpPr>
          <p:spPr>
            <a:xfrm>
              <a:off x="15949983" y="944826"/>
              <a:ext cx="3663039" cy="65765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2" name="Rectângulo 21"/>
            <p:cNvSpPr/>
            <p:nvPr/>
          </p:nvSpPr>
          <p:spPr>
            <a:xfrm>
              <a:off x="15949984" y="3164853"/>
              <a:ext cx="3663038" cy="59787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00312" y="810395"/>
            <a:ext cx="10009112" cy="4896544"/>
          </a:xfrm>
        </p:spPr>
        <p:txBody>
          <a:bodyPr anchor="t" anchorCtr="0">
            <a:normAutofit/>
          </a:bodyPr>
          <a:lstStyle/>
          <a:p>
            <a:pPr algn="l"/>
            <a:r>
              <a:rPr lang="pt-PT" sz="6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Título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5877976" y="882403"/>
            <a:ext cx="4392488" cy="37856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PT" sz="4800" b="1" dirty="0"/>
              <a:t>Investigação,</a:t>
            </a:r>
            <a:endParaRPr lang="fr-FR" sz="4800" b="1" dirty="0"/>
          </a:p>
          <a:p>
            <a:r>
              <a:rPr lang="pt-PT" sz="4800" b="1" dirty="0"/>
              <a:t>Práticas e Contextos</a:t>
            </a:r>
            <a:endParaRPr lang="fr-FR" sz="4800" b="1" dirty="0"/>
          </a:p>
          <a:p>
            <a:r>
              <a:rPr lang="pt-PT" sz="4800" b="1" dirty="0"/>
              <a:t>em Educação </a:t>
            </a:r>
            <a:endParaRPr lang="fr-FR" sz="4800" b="1" dirty="0"/>
          </a:p>
          <a:p>
            <a:r>
              <a:rPr lang="pt-PT" sz="4800" b="1"/>
              <a:t>2022</a:t>
            </a:r>
            <a:endParaRPr lang="fr-FR" sz="4800" b="1" dirty="0"/>
          </a:p>
        </p:txBody>
      </p:sp>
      <p:cxnSp>
        <p:nvCxnSpPr>
          <p:cNvPr id="9" name="Conexão recta 8"/>
          <p:cNvCxnSpPr/>
          <p:nvPr/>
        </p:nvCxnSpPr>
        <p:spPr>
          <a:xfrm>
            <a:off x="1008324" y="5778947"/>
            <a:ext cx="19298144" cy="0"/>
          </a:xfrm>
          <a:prstGeom prst="line">
            <a:avLst/>
          </a:prstGeom>
          <a:ln/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exão recta 9"/>
          <p:cNvCxnSpPr/>
          <p:nvPr/>
        </p:nvCxnSpPr>
        <p:spPr>
          <a:xfrm>
            <a:off x="1044328" y="7867179"/>
            <a:ext cx="19298144" cy="0"/>
          </a:xfrm>
          <a:prstGeom prst="line">
            <a:avLst/>
          </a:prstGeom>
          <a:ln w="57150"/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1116336" y="6787059"/>
            <a:ext cx="16345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Nome do autor </a:t>
            </a:r>
            <a:r>
              <a:rPr lang="pt-PT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∙ </a:t>
            </a:r>
            <a:r>
              <a:rPr lang="pt-PT"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Afiliação e </a:t>
            </a:r>
            <a:r>
              <a:rPr lang="pt-PT" sz="2400" i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email </a:t>
            </a:r>
            <a:endParaRPr lang="pt-PT" sz="24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3" name="Conexão recta 12"/>
          <p:cNvCxnSpPr/>
          <p:nvPr/>
        </p:nvCxnSpPr>
        <p:spPr>
          <a:xfrm>
            <a:off x="972320" y="5133975"/>
            <a:ext cx="19298144" cy="0"/>
          </a:xfrm>
          <a:prstGeom prst="line">
            <a:avLst/>
          </a:prstGeom>
          <a:ln w="57150"/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1116336" y="6253386"/>
            <a:ext cx="16345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Nome do autor</a:t>
            </a:r>
            <a:r>
              <a:rPr lang="pt-PT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∙ Afiliação e </a:t>
            </a:r>
            <a:r>
              <a:rPr lang="pt-PT" sz="24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email 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1044328" y="8227219"/>
            <a:ext cx="9289032" cy="19174480"/>
          </a:xfrm>
          <a:prstGeom prst="rect">
            <a:avLst/>
          </a:prstGeom>
          <a:noFill/>
        </p:spPr>
        <p:txBody>
          <a:bodyPr wrap="square" numCol="1" rtlCol="0" anchor="t">
            <a:spAutoFit/>
          </a:bodyPr>
          <a:lstStyle/>
          <a:p>
            <a:pPr>
              <a:lnSpc>
                <a:spcPts val="2400"/>
              </a:lnSpc>
            </a:pPr>
            <a:r>
              <a:rPr lang="pt-PT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Introdução</a:t>
            </a:r>
          </a:p>
          <a:p>
            <a:pPr>
              <a:lnSpc>
                <a:spcPts val="2400"/>
              </a:lnSpc>
            </a:pPr>
            <a:r>
              <a:rPr lang="pt-PT" sz="2000" dirty="0" err="1">
                <a:latin typeface="Georgia" panose="02040502050405020303" pitchFamily="18" charset="0"/>
              </a:rPr>
              <a:t>Lorem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ipsum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dolor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sit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amet</a:t>
            </a:r>
            <a:r>
              <a:rPr lang="pt-PT" sz="2000" dirty="0">
                <a:latin typeface="Georgia" panose="02040502050405020303" pitchFamily="18" charset="0"/>
              </a:rPr>
              <a:t>, </a:t>
            </a:r>
            <a:r>
              <a:rPr lang="pt-PT" sz="2000" dirty="0" err="1">
                <a:latin typeface="Georgia" panose="02040502050405020303" pitchFamily="18" charset="0"/>
              </a:rPr>
              <a:t>consectetur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adipiscing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elit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Cras</a:t>
            </a:r>
            <a:r>
              <a:rPr lang="pt-PT" sz="2000" dirty="0">
                <a:latin typeface="Georgia" panose="02040502050405020303" pitchFamily="18" charset="0"/>
              </a:rPr>
              <a:t> eros </a:t>
            </a:r>
            <a:r>
              <a:rPr lang="pt-PT" sz="2000" dirty="0" err="1">
                <a:latin typeface="Georgia" panose="02040502050405020303" pitchFamily="18" charset="0"/>
              </a:rPr>
              <a:t>lorem</a:t>
            </a:r>
            <a:r>
              <a:rPr lang="pt-PT" sz="2000" dirty="0">
                <a:latin typeface="Georgia" panose="02040502050405020303" pitchFamily="18" charset="0"/>
              </a:rPr>
              <a:t>, </a:t>
            </a:r>
            <a:r>
              <a:rPr lang="pt-PT" sz="2000" dirty="0" err="1">
                <a:latin typeface="Georgia" panose="02040502050405020303" pitchFamily="18" charset="0"/>
              </a:rPr>
              <a:t>laoreet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eget</a:t>
            </a:r>
            <a:r>
              <a:rPr lang="pt-PT" sz="2000" dirty="0">
                <a:latin typeface="Georgia" panose="02040502050405020303" pitchFamily="18" charset="0"/>
              </a:rPr>
              <a:t> mi ut, ultrices </a:t>
            </a:r>
            <a:r>
              <a:rPr lang="pt-PT" sz="2000" dirty="0" err="1">
                <a:latin typeface="Georgia" panose="02040502050405020303" pitchFamily="18" charset="0"/>
              </a:rPr>
              <a:t>ullamcorper</a:t>
            </a:r>
            <a:r>
              <a:rPr lang="pt-PT" sz="2000" dirty="0">
                <a:latin typeface="Georgia" panose="02040502050405020303" pitchFamily="18" charset="0"/>
              </a:rPr>
              <a:t> ante. </a:t>
            </a:r>
            <a:r>
              <a:rPr lang="pt-PT" sz="2000" dirty="0" err="1">
                <a:latin typeface="Georgia" panose="02040502050405020303" pitchFamily="18" charset="0"/>
              </a:rPr>
              <a:t>Praesent</a:t>
            </a:r>
            <a:r>
              <a:rPr lang="pt-PT" sz="2000" dirty="0">
                <a:latin typeface="Georgia" panose="02040502050405020303" pitchFamily="18" charset="0"/>
              </a:rPr>
              <a:t> gravida </a:t>
            </a:r>
            <a:r>
              <a:rPr lang="pt-PT" sz="2000" dirty="0" err="1">
                <a:latin typeface="Georgia" panose="02040502050405020303" pitchFamily="18" charset="0"/>
              </a:rPr>
              <a:t>porttitor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lacinia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Etiam</a:t>
            </a:r>
            <a:r>
              <a:rPr lang="pt-PT" sz="2000" dirty="0">
                <a:latin typeface="Georgia" panose="02040502050405020303" pitchFamily="18" charset="0"/>
              </a:rPr>
              <a:t> id </a:t>
            </a:r>
            <a:r>
              <a:rPr lang="pt-PT" sz="2000" dirty="0" err="1">
                <a:latin typeface="Georgia" panose="02040502050405020303" pitchFamily="18" charset="0"/>
              </a:rPr>
              <a:t>velit</a:t>
            </a:r>
            <a:r>
              <a:rPr lang="pt-PT" sz="2000" dirty="0">
                <a:latin typeface="Georgia" panose="02040502050405020303" pitchFamily="18" charset="0"/>
              </a:rPr>
              <a:t> vitae </a:t>
            </a:r>
            <a:r>
              <a:rPr lang="pt-PT" sz="2000" dirty="0" err="1">
                <a:latin typeface="Georgia" panose="02040502050405020303" pitchFamily="18" charset="0"/>
              </a:rPr>
              <a:t>enim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semper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interdum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Integer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sagittis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tellus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ac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leo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cursus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lobortis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Curabitur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varius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aliquet</a:t>
            </a:r>
            <a:r>
              <a:rPr lang="pt-PT" sz="2000" dirty="0">
                <a:latin typeface="Georgia" panose="02040502050405020303" pitchFamily="18" charset="0"/>
              </a:rPr>
              <a:t> eros </a:t>
            </a:r>
            <a:r>
              <a:rPr lang="pt-PT" sz="2000" dirty="0" err="1">
                <a:latin typeface="Georgia" panose="02040502050405020303" pitchFamily="18" charset="0"/>
              </a:rPr>
              <a:t>et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dignissim</a:t>
            </a:r>
            <a:r>
              <a:rPr lang="pt-PT" sz="2000" dirty="0">
                <a:latin typeface="Georgia" panose="02040502050405020303" pitchFamily="18" charset="0"/>
              </a:rPr>
              <a:t>. Ut </a:t>
            </a:r>
            <a:r>
              <a:rPr lang="pt-PT" sz="2000" dirty="0" err="1">
                <a:latin typeface="Georgia" panose="02040502050405020303" pitchFamily="18" charset="0"/>
              </a:rPr>
              <a:t>posuere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iaculis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lacus</a:t>
            </a:r>
            <a:r>
              <a:rPr lang="pt-PT" sz="2000" dirty="0">
                <a:latin typeface="Georgia" panose="02040502050405020303" pitchFamily="18" charset="0"/>
              </a:rPr>
              <a:t>, </a:t>
            </a:r>
            <a:r>
              <a:rPr lang="pt-PT" sz="2000" dirty="0" err="1">
                <a:latin typeface="Georgia" panose="02040502050405020303" pitchFamily="18" charset="0"/>
              </a:rPr>
              <a:t>sit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amet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condimentum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lorem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fermentum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sed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Vestibulum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sed</a:t>
            </a:r>
            <a:r>
              <a:rPr lang="pt-PT" sz="2000" dirty="0">
                <a:latin typeface="Georgia" panose="02040502050405020303" pitchFamily="18" charset="0"/>
              </a:rPr>
              <a:t> magna </a:t>
            </a:r>
            <a:r>
              <a:rPr lang="pt-PT" sz="2000" dirty="0" err="1">
                <a:latin typeface="Georgia" panose="02040502050405020303" pitchFamily="18" charset="0"/>
              </a:rPr>
              <a:t>auctor</a:t>
            </a:r>
            <a:r>
              <a:rPr lang="pt-PT" sz="2000" dirty="0">
                <a:latin typeface="Georgia" panose="02040502050405020303" pitchFamily="18" charset="0"/>
              </a:rPr>
              <a:t>, </a:t>
            </a:r>
            <a:r>
              <a:rPr lang="pt-PT" sz="2000" dirty="0" err="1">
                <a:latin typeface="Georgia" panose="02040502050405020303" pitchFamily="18" charset="0"/>
              </a:rPr>
              <a:t>aliquam</a:t>
            </a:r>
            <a:r>
              <a:rPr lang="pt-PT" sz="2000" dirty="0">
                <a:latin typeface="Georgia" panose="02040502050405020303" pitchFamily="18" charset="0"/>
              </a:rPr>
              <a:t> purus quis, </a:t>
            </a:r>
            <a:r>
              <a:rPr lang="pt-PT" sz="2000" dirty="0" err="1">
                <a:latin typeface="Georgia" panose="02040502050405020303" pitchFamily="18" charset="0"/>
              </a:rPr>
              <a:t>bibendum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dolor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Etiam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fringilla</a:t>
            </a:r>
            <a:r>
              <a:rPr lang="pt-PT" sz="2000" dirty="0">
                <a:latin typeface="Georgia" panose="02040502050405020303" pitchFamily="18" charset="0"/>
              </a:rPr>
              <a:t> urna </a:t>
            </a:r>
            <a:r>
              <a:rPr lang="pt-PT" sz="2000" dirty="0" err="1">
                <a:latin typeface="Georgia" panose="02040502050405020303" pitchFamily="18" charset="0"/>
              </a:rPr>
              <a:t>eget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arcu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lobortis</a:t>
            </a:r>
            <a:r>
              <a:rPr lang="pt-PT" sz="2000" dirty="0">
                <a:latin typeface="Georgia" panose="02040502050405020303" pitchFamily="18" charset="0"/>
              </a:rPr>
              <a:t>, id </a:t>
            </a:r>
            <a:r>
              <a:rPr lang="pt-PT" sz="2000" dirty="0" err="1">
                <a:latin typeface="Georgia" panose="02040502050405020303" pitchFamily="18" charset="0"/>
              </a:rPr>
              <a:t>varius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quam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fringilla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Proin</a:t>
            </a:r>
            <a:r>
              <a:rPr lang="pt-PT" sz="2000" dirty="0">
                <a:latin typeface="Georgia" panose="02040502050405020303" pitchFamily="18" charset="0"/>
              </a:rPr>
              <a:t> in </a:t>
            </a:r>
            <a:r>
              <a:rPr lang="pt-PT" sz="2000" dirty="0" err="1">
                <a:latin typeface="Georgia" panose="02040502050405020303" pitchFamily="18" charset="0"/>
              </a:rPr>
              <a:t>vulputate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dui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Mauris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eget</a:t>
            </a:r>
            <a:r>
              <a:rPr lang="pt-PT" sz="2000" dirty="0">
                <a:latin typeface="Georgia" panose="02040502050405020303" pitchFamily="18" charset="0"/>
              </a:rPr>
              <a:t> justo </a:t>
            </a:r>
            <a:r>
              <a:rPr lang="pt-PT" sz="2000" dirty="0" err="1">
                <a:latin typeface="Georgia" panose="02040502050405020303" pitchFamily="18" charset="0"/>
              </a:rPr>
              <a:t>nisi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Fusce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blandit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malesuada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diam</a:t>
            </a:r>
            <a:r>
              <a:rPr lang="pt-PT" sz="2000" dirty="0">
                <a:latin typeface="Georgia" panose="02040502050405020303" pitchFamily="18" charset="0"/>
              </a:rPr>
              <a:t> eu gravida. </a:t>
            </a:r>
            <a:r>
              <a:rPr lang="pt-PT" sz="2000" dirty="0" err="1">
                <a:latin typeface="Georgia" panose="02040502050405020303" pitchFamily="18" charset="0"/>
              </a:rPr>
              <a:t>Quisque</a:t>
            </a:r>
            <a:r>
              <a:rPr lang="pt-PT" sz="2000" dirty="0">
                <a:latin typeface="Georgia" panose="02040502050405020303" pitchFamily="18" charset="0"/>
              </a:rPr>
              <a:t> a </a:t>
            </a:r>
            <a:r>
              <a:rPr lang="pt-PT" sz="2000" dirty="0" err="1">
                <a:latin typeface="Georgia" panose="02040502050405020303" pitchFamily="18" charset="0"/>
              </a:rPr>
              <a:t>feugiat</a:t>
            </a:r>
            <a:r>
              <a:rPr lang="pt-PT" sz="2000" dirty="0">
                <a:latin typeface="Georgia" panose="02040502050405020303" pitchFamily="18" charset="0"/>
              </a:rPr>
              <a:t> odio. </a:t>
            </a:r>
            <a:r>
              <a:rPr lang="pt-PT" sz="2000" dirty="0" err="1">
                <a:latin typeface="Georgia" panose="02040502050405020303" pitchFamily="18" charset="0"/>
              </a:rPr>
              <a:t>Sed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congue</a:t>
            </a:r>
            <a:r>
              <a:rPr lang="pt-PT" sz="2000" dirty="0">
                <a:latin typeface="Georgia" panose="02040502050405020303" pitchFamily="18" charset="0"/>
              </a:rPr>
              <a:t> quis </a:t>
            </a:r>
            <a:r>
              <a:rPr lang="pt-PT" sz="2000" dirty="0" err="1">
                <a:latin typeface="Georgia" panose="02040502050405020303" pitchFamily="18" charset="0"/>
              </a:rPr>
              <a:t>neque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accumsan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cursus</a:t>
            </a:r>
            <a:r>
              <a:rPr lang="pt-PT" sz="2000" dirty="0">
                <a:latin typeface="Georgia" panose="02040502050405020303" pitchFamily="18" charset="0"/>
              </a:rPr>
              <a:t>. </a:t>
            </a:r>
          </a:p>
          <a:p>
            <a:pPr>
              <a:lnSpc>
                <a:spcPts val="2400"/>
              </a:lnSpc>
            </a:pPr>
            <a:endParaRPr lang="pt-PT" sz="2000" dirty="0">
              <a:latin typeface="Georgia" panose="02040502050405020303" pitchFamily="18" charset="0"/>
            </a:endParaRPr>
          </a:p>
          <a:p>
            <a:pPr>
              <a:lnSpc>
                <a:spcPts val="2400"/>
              </a:lnSpc>
            </a:pPr>
            <a:r>
              <a:rPr lang="pt-PT" sz="2000" dirty="0" err="1">
                <a:latin typeface="Georgia" panose="02040502050405020303" pitchFamily="18" charset="0"/>
              </a:rPr>
              <a:t>Nunc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sagittis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felis</a:t>
            </a:r>
            <a:r>
              <a:rPr lang="pt-PT" sz="2000" dirty="0">
                <a:latin typeface="Georgia" panose="02040502050405020303" pitchFamily="18" charset="0"/>
              </a:rPr>
              <a:t> in </a:t>
            </a:r>
            <a:r>
              <a:rPr lang="pt-PT" sz="2000" dirty="0" err="1">
                <a:latin typeface="Georgia" panose="02040502050405020303" pitchFamily="18" charset="0"/>
              </a:rPr>
              <a:t>elit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suscipit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hendrerit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Mauris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vulputate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ac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nulla</a:t>
            </a:r>
            <a:r>
              <a:rPr lang="pt-PT" sz="2000" dirty="0">
                <a:latin typeface="Georgia" panose="02040502050405020303" pitchFamily="18" charset="0"/>
              </a:rPr>
              <a:t> in </a:t>
            </a:r>
            <a:r>
              <a:rPr lang="pt-PT" sz="2000" dirty="0" err="1">
                <a:latin typeface="Georgia" panose="02040502050405020303" pitchFamily="18" charset="0"/>
              </a:rPr>
              <a:t>viverra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Sed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tristique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velit</a:t>
            </a:r>
            <a:r>
              <a:rPr lang="pt-PT" sz="2000" dirty="0">
                <a:latin typeface="Georgia" panose="02040502050405020303" pitchFamily="18" charset="0"/>
              </a:rPr>
              <a:t> quis odio </a:t>
            </a:r>
            <a:r>
              <a:rPr lang="pt-PT" sz="2000" dirty="0" err="1">
                <a:latin typeface="Georgia" panose="02040502050405020303" pitchFamily="18" charset="0"/>
              </a:rPr>
              <a:t>blandit</a:t>
            </a:r>
            <a:r>
              <a:rPr lang="pt-PT" sz="2000" dirty="0">
                <a:latin typeface="Georgia" panose="02040502050405020303" pitchFamily="18" charset="0"/>
              </a:rPr>
              <a:t>, a </a:t>
            </a:r>
            <a:r>
              <a:rPr lang="pt-PT" sz="2000" dirty="0" err="1">
                <a:latin typeface="Georgia" panose="02040502050405020303" pitchFamily="18" charset="0"/>
              </a:rPr>
              <a:t>convallis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est</a:t>
            </a:r>
            <a:r>
              <a:rPr lang="pt-PT" sz="2000" dirty="0">
                <a:latin typeface="Georgia" panose="02040502050405020303" pitchFamily="18" charset="0"/>
              </a:rPr>
              <a:t> ultrices. </a:t>
            </a:r>
            <a:r>
              <a:rPr lang="pt-PT" sz="2000" dirty="0" err="1">
                <a:latin typeface="Georgia" panose="02040502050405020303" pitchFamily="18" charset="0"/>
              </a:rPr>
              <a:t>Donec</a:t>
            </a:r>
            <a:r>
              <a:rPr lang="pt-PT" sz="2000" dirty="0">
                <a:latin typeface="Georgia" panose="02040502050405020303" pitchFamily="18" charset="0"/>
              </a:rPr>
              <a:t> vitae </a:t>
            </a:r>
            <a:r>
              <a:rPr lang="pt-PT" sz="2000" dirty="0" err="1">
                <a:latin typeface="Georgia" panose="02040502050405020303" pitchFamily="18" charset="0"/>
              </a:rPr>
              <a:t>nisi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et</a:t>
            </a:r>
            <a:r>
              <a:rPr lang="pt-PT" sz="2000" dirty="0">
                <a:latin typeface="Georgia" panose="02040502050405020303" pitchFamily="18" charset="0"/>
              </a:rPr>
              <a:t> massa </a:t>
            </a:r>
            <a:r>
              <a:rPr lang="pt-PT" sz="2000" dirty="0" err="1">
                <a:latin typeface="Georgia" panose="02040502050405020303" pitchFamily="18" charset="0"/>
              </a:rPr>
              <a:t>euismod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venenatis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sit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amet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ac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nunc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Nulla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diam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viverra</a:t>
            </a:r>
            <a:r>
              <a:rPr lang="pt-PT" sz="2000" dirty="0">
                <a:latin typeface="Georgia" panose="02040502050405020303" pitchFamily="18" charset="0"/>
              </a:rPr>
              <a:t>, </a:t>
            </a:r>
            <a:r>
              <a:rPr lang="pt-PT" sz="2000" dirty="0" err="1">
                <a:latin typeface="Georgia" panose="02040502050405020303" pitchFamily="18" charset="0"/>
              </a:rPr>
              <a:t>hendrerit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leo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at</a:t>
            </a:r>
            <a:r>
              <a:rPr lang="pt-PT" sz="2000" dirty="0">
                <a:latin typeface="Georgia" panose="02040502050405020303" pitchFamily="18" charset="0"/>
              </a:rPr>
              <a:t>, </a:t>
            </a:r>
            <a:r>
              <a:rPr lang="pt-PT" sz="2000" dirty="0" err="1">
                <a:latin typeface="Georgia" panose="02040502050405020303" pitchFamily="18" charset="0"/>
              </a:rPr>
              <a:t>vulputate</a:t>
            </a:r>
            <a:r>
              <a:rPr lang="pt-PT" sz="2000" dirty="0">
                <a:latin typeface="Georgia" panose="02040502050405020303" pitchFamily="18" charset="0"/>
              </a:rPr>
              <a:t> urna. </a:t>
            </a:r>
            <a:r>
              <a:rPr lang="pt-PT" sz="2000" dirty="0" err="1">
                <a:latin typeface="Georgia" panose="02040502050405020303" pitchFamily="18" charset="0"/>
              </a:rPr>
              <a:t>Morbi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fermentum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pharetra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mollis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Aliquam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nec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vulputate</a:t>
            </a:r>
            <a:r>
              <a:rPr lang="pt-PT" sz="2000" dirty="0">
                <a:latin typeface="Georgia" panose="02040502050405020303" pitchFamily="18" charset="0"/>
              </a:rPr>
              <a:t> libero. Ut id egestas purus. </a:t>
            </a:r>
            <a:r>
              <a:rPr lang="pt-PT" sz="2000" dirty="0" err="1">
                <a:latin typeface="Georgia" panose="02040502050405020303" pitchFamily="18" charset="0"/>
              </a:rPr>
              <a:t>Maecenas</a:t>
            </a:r>
            <a:r>
              <a:rPr lang="pt-PT" sz="2000" dirty="0">
                <a:latin typeface="Georgia" panose="02040502050405020303" pitchFamily="18" charset="0"/>
              </a:rPr>
              <a:t> non </a:t>
            </a:r>
            <a:r>
              <a:rPr lang="pt-PT" sz="2000" dirty="0" err="1">
                <a:latin typeface="Georgia" panose="02040502050405020303" pitchFamily="18" charset="0"/>
              </a:rPr>
              <a:t>fringilla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turpis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Suspendisse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mattis</a:t>
            </a:r>
            <a:r>
              <a:rPr lang="pt-PT" sz="2000" dirty="0">
                <a:latin typeface="Georgia" panose="02040502050405020303" pitchFamily="18" charset="0"/>
              </a:rPr>
              <a:t> eros </a:t>
            </a:r>
            <a:r>
              <a:rPr lang="pt-PT" sz="2000" dirty="0" err="1">
                <a:latin typeface="Georgia" panose="02040502050405020303" pitchFamily="18" charset="0"/>
              </a:rPr>
              <a:t>sapien</a:t>
            </a:r>
            <a:r>
              <a:rPr lang="pt-PT" sz="2000" dirty="0">
                <a:latin typeface="Georgia" panose="02040502050405020303" pitchFamily="18" charset="0"/>
              </a:rPr>
              <a:t>, a </a:t>
            </a:r>
            <a:r>
              <a:rPr lang="pt-PT" sz="2000" dirty="0" err="1">
                <a:latin typeface="Georgia" panose="02040502050405020303" pitchFamily="18" charset="0"/>
              </a:rPr>
              <a:t>consequat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nunc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fermentum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sed</a:t>
            </a:r>
            <a:r>
              <a:rPr lang="pt-PT" sz="2000" dirty="0">
                <a:latin typeface="Georgia" panose="02040502050405020303" pitchFamily="18" charset="0"/>
              </a:rPr>
              <a:t>.</a:t>
            </a:r>
          </a:p>
          <a:p>
            <a:pPr>
              <a:lnSpc>
                <a:spcPts val="2400"/>
              </a:lnSpc>
            </a:pPr>
            <a:r>
              <a:rPr lang="pt-PT" sz="2000" dirty="0" err="1">
                <a:latin typeface="Georgia" panose="02040502050405020303" pitchFamily="18" charset="0"/>
              </a:rPr>
              <a:t>Maecenas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congue</a:t>
            </a:r>
            <a:r>
              <a:rPr lang="pt-PT" sz="2000" dirty="0">
                <a:latin typeface="Georgia" panose="02040502050405020303" pitchFamily="18" charset="0"/>
              </a:rPr>
              <a:t> mi </a:t>
            </a:r>
            <a:r>
              <a:rPr lang="pt-PT" sz="2000" dirty="0" err="1">
                <a:latin typeface="Georgia" panose="02040502050405020303" pitchFamily="18" charset="0"/>
              </a:rPr>
              <a:t>ac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elit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fringilla</a:t>
            </a:r>
            <a:r>
              <a:rPr lang="pt-PT" sz="2000" dirty="0">
                <a:latin typeface="Georgia" panose="02040502050405020303" pitchFamily="18" charset="0"/>
              </a:rPr>
              <a:t>, </a:t>
            </a:r>
            <a:r>
              <a:rPr lang="pt-PT" sz="2000" dirty="0" err="1">
                <a:latin typeface="Georgia" panose="02040502050405020303" pitchFamily="18" charset="0"/>
              </a:rPr>
              <a:t>ac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semper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orci</a:t>
            </a:r>
            <a:r>
              <a:rPr lang="pt-PT" sz="2000" dirty="0">
                <a:latin typeface="Georgia" panose="02040502050405020303" pitchFamily="18" charset="0"/>
              </a:rPr>
              <a:t> gravida. </a:t>
            </a:r>
            <a:r>
              <a:rPr lang="pt-PT" sz="2000" dirty="0" err="1">
                <a:latin typeface="Georgia" panose="02040502050405020303" pitchFamily="18" charset="0"/>
              </a:rPr>
              <a:t>Cras</a:t>
            </a:r>
            <a:r>
              <a:rPr lang="pt-PT" sz="2000" dirty="0">
                <a:latin typeface="Georgia" panose="02040502050405020303" pitchFamily="18" charset="0"/>
              </a:rPr>
              <a:t> a </a:t>
            </a:r>
            <a:r>
              <a:rPr lang="pt-PT" sz="2000" dirty="0" err="1">
                <a:latin typeface="Georgia" panose="02040502050405020303" pitchFamily="18" charset="0"/>
              </a:rPr>
              <a:t>dictum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felis</a:t>
            </a:r>
            <a:r>
              <a:rPr lang="pt-PT" sz="2000" dirty="0">
                <a:latin typeface="Georgia" panose="02040502050405020303" pitchFamily="18" charset="0"/>
              </a:rPr>
              <a:t>, </a:t>
            </a:r>
            <a:r>
              <a:rPr lang="pt-PT" sz="2000" dirty="0" err="1">
                <a:latin typeface="Georgia" panose="02040502050405020303" pitchFamily="18" charset="0"/>
              </a:rPr>
              <a:t>luctus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scelerisque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nisl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Vivamus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molestie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ligula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et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ipsum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tempus</a:t>
            </a:r>
            <a:r>
              <a:rPr lang="pt-PT" sz="2000" dirty="0">
                <a:latin typeface="Georgia" panose="02040502050405020303" pitchFamily="18" charset="0"/>
              </a:rPr>
              <a:t>, </a:t>
            </a:r>
            <a:r>
              <a:rPr lang="pt-PT" sz="2000" dirty="0" err="1">
                <a:latin typeface="Georgia" panose="02040502050405020303" pitchFamily="18" charset="0"/>
              </a:rPr>
              <a:t>eget</a:t>
            </a:r>
            <a:r>
              <a:rPr lang="pt-PT" sz="2000" dirty="0">
                <a:latin typeface="Georgia" panose="02040502050405020303" pitchFamily="18" charset="0"/>
              </a:rPr>
              <a:t> egestas eros </a:t>
            </a:r>
            <a:r>
              <a:rPr lang="pt-PT" sz="2000" dirty="0" err="1">
                <a:latin typeface="Georgia" panose="02040502050405020303" pitchFamily="18" charset="0"/>
              </a:rPr>
              <a:t>pharetra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Vestibulum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aliquam</a:t>
            </a:r>
            <a:r>
              <a:rPr lang="pt-PT" sz="2000" dirty="0">
                <a:latin typeface="Georgia" panose="02040502050405020303" pitchFamily="18" charset="0"/>
              </a:rPr>
              <a:t> eu tortor in </a:t>
            </a:r>
            <a:r>
              <a:rPr lang="pt-PT" sz="2000" dirty="0" err="1">
                <a:latin typeface="Georgia" panose="02040502050405020303" pitchFamily="18" charset="0"/>
              </a:rPr>
              <a:t>suscipit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Proin</a:t>
            </a:r>
            <a:r>
              <a:rPr lang="pt-PT" sz="2000" dirty="0">
                <a:latin typeface="Georgia" panose="02040502050405020303" pitchFamily="18" charset="0"/>
              </a:rPr>
              <a:t> id </a:t>
            </a:r>
            <a:r>
              <a:rPr lang="pt-PT" sz="2000" dirty="0" err="1">
                <a:latin typeface="Georgia" panose="02040502050405020303" pitchFamily="18" charset="0"/>
              </a:rPr>
              <a:t>nisl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ornare</a:t>
            </a:r>
            <a:r>
              <a:rPr lang="pt-PT" sz="2000" dirty="0">
                <a:latin typeface="Georgia" panose="02040502050405020303" pitchFamily="18" charset="0"/>
              </a:rPr>
              <a:t> justo </a:t>
            </a:r>
            <a:r>
              <a:rPr lang="pt-PT" sz="2000" dirty="0" err="1">
                <a:latin typeface="Georgia" panose="02040502050405020303" pitchFamily="18" charset="0"/>
              </a:rPr>
              <a:t>lobortis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bibendum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Duis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condimentum</a:t>
            </a:r>
            <a:r>
              <a:rPr lang="pt-PT" sz="2000" dirty="0">
                <a:latin typeface="Georgia" panose="02040502050405020303" pitchFamily="18" charset="0"/>
              </a:rPr>
              <a:t>, libero </a:t>
            </a:r>
            <a:r>
              <a:rPr lang="pt-PT" sz="2000" dirty="0" err="1">
                <a:latin typeface="Georgia" panose="02040502050405020303" pitchFamily="18" charset="0"/>
              </a:rPr>
              <a:t>sit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amet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tristique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interdum</a:t>
            </a:r>
            <a:r>
              <a:rPr lang="pt-PT" sz="2000" dirty="0">
                <a:latin typeface="Georgia" panose="02040502050405020303" pitchFamily="18" charset="0"/>
              </a:rPr>
              <a:t>.</a:t>
            </a:r>
          </a:p>
          <a:p>
            <a:pPr>
              <a:lnSpc>
                <a:spcPts val="2400"/>
              </a:lnSpc>
            </a:pPr>
            <a:endParaRPr lang="pt-PT" sz="2000" b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ts val="2400"/>
              </a:lnSpc>
            </a:pPr>
            <a:r>
              <a:rPr lang="pt-PT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Metodologia</a:t>
            </a:r>
          </a:p>
          <a:p>
            <a:pPr>
              <a:lnSpc>
                <a:spcPts val="2400"/>
              </a:lnSpc>
            </a:pPr>
            <a:r>
              <a:rPr lang="pt-PT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2.1. Participantes</a:t>
            </a:r>
          </a:p>
          <a:p>
            <a:pPr>
              <a:lnSpc>
                <a:spcPts val="2400"/>
              </a:lnSpc>
            </a:pPr>
            <a:r>
              <a:rPr lang="pt-PT" sz="2000" dirty="0">
                <a:latin typeface="Georgia" panose="02040502050405020303" pitchFamily="18" charset="0"/>
              </a:rPr>
              <a:t>In </a:t>
            </a:r>
            <a:r>
              <a:rPr lang="pt-PT" sz="2000" dirty="0" err="1">
                <a:latin typeface="Georgia" panose="02040502050405020303" pitchFamily="18" charset="0"/>
              </a:rPr>
              <a:t>hac</a:t>
            </a:r>
            <a:r>
              <a:rPr lang="pt-PT" sz="2000" dirty="0">
                <a:latin typeface="Georgia" panose="02040502050405020303" pitchFamily="18" charset="0"/>
              </a:rPr>
              <a:t> habitasse </a:t>
            </a:r>
            <a:r>
              <a:rPr lang="pt-PT" sz="2000" dirty="0" err="1">
                <a:latin typeface="Georgia" panose="02040502050405020303" pitchFamily="18" charset="0"/>
              </a:rPr>
              <a:t>platea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dictumst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Aliquam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ornare</a:t>
            </a:r>
            <a:r>
              <a:rPr lang="pt-PT" sz="2000" dirty="0">
                <a:latin typeface="Georgia" panose="02040502050405020303" pitchFamily="18" charset="0"/>
              </a:rPr>
              <a:t> a </a:t>
            </a:r>
            <a:r>
              <a:rPr lang="pt-PT" sz="2000" dirty="0" err="1">
                <a:latin typeface="Georgia" panose="02040502050405020303" pitchFamily="18" charset="0"/>
              </a:rPr>
              <a:t>turpis</a:t>
            </a:r>
            <a:r>
              <a:rPr lang="pt-PT" sz="2000" dirty="0">
                <a:latin typeface="Georgia" panose="02040502050405020303" pitchFamily="18" charset="0"/>
              </a:rPr>
              <a:t> in </a:t>
            </a:r>
            <a:r>
              <a:rPr lang="pt-PT" sz="2000" dirty="0" err="1">
                <a:latin typeface="Georgia" panose="02040502050405020303" pitchFamily="18" charset="0"/>
              </a:rPr>
              <a:t>tincidunt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Suspendisse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laoreet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placerat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lobortis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Sed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ullamcorper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tellus</a:t>
            </a:r>
            <a:r>
              <a:rPr lang="pt-PT" sz="2000" dirty="0">
                <a:latin typeface="Georgia" panose="02040502050405020303" pitchFamily="18" charset="0"/>
              </a:rPr>
              <a:t> eu </a:t>
            </a:r>
            <a:r>
              <a:rPr lang="pt-PT" sz="2000" dirty="0" err="1">
                <a:latin typeface="Georgia" panose="02040502050405020303" pitchFamily="18" charset="0"/>
              </a:rPr>
              <a:t>orci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tempor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fringilla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Fusce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faucibus</a:t>
            </a:r>
            <a:r>
              <a:rPr lang="pt-PT" sz="2000" dirty="0">
                <a:latin typeface="Georgia" panose="02040502050405020303" pitchFamily="18" charset="0"/>
              </a:rPr>
              <a:t> tortor </a:t>
            </a:r>
            <a:r>
              <a:rPr lang="pt-PT" sz="2000" dirty="0" err="1">
                <a:latin typeface="Georgia" panose="02040502050405020303" pitchFamily="18" charset="0"/>
              </a:rPr>
              <a:t>nec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mattis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condimentum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Fusce</a:t>
            </a:r>
            <a:r>
              <a:rPr lang="pt-PT" sz="2000" dirty="0">
                <a:latin typeface="Georgia" panose="02040502050405020303" pitchFamily="18" charset="0"/>
              </a:rPr>
              <a:t> ut massa </a:t>
            </a:r>
            <a:r>
              <a:rPr lang="pt-PT" sz="2000" dirty="0" err="1">
                <a:latin typeface="Georgia" panose="02040502050405020303" pitchFamily="18" charset="0"/>
              </a:rPr>
              <a:t>lorem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Fusce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adipiscing</a:t>
            </a:r>
            <a:r>
              <a:rPr lang="pt-PT" sz="2000" dirty="0">
                <a:latin typeface="Georgia" panose="02040502050405020303" pitchFamily="18" charset="0"/>
              </a:rPr>
              <a:t> id </a:t>
            </a:r>
            <a:r>
              <a:rPr lang="pt-PT" sz="2000" dirty="0" err="1">
                <a:latin typeface="Georgia" panose="02040502050405020303" pitchFamily="18" charset="0"/>
              </a:rPr>
              <a:t>nulla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accumsan</a:t>
            </a:r>
            <a:r>
              <a:rPr lang="pt-PT" sz="2000" dirty="0">
                <a:latin typeface="Georgia" panose="02040502050405020303" pitchFamily="18" charset="0"/>
              </a:rPr>
              <a:t> egestas. </a:t>
            </a:r>
            <a:r>
              <a:rPr lang="pt-PT" sz="2000" dirty="0" err="1">
                <a:latin typeface="Georgia" panose="02040502050405020303" pitchFamily="18" charset="0"/>
              </a:rPr>
              <a:t>Nam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tristique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ullamcorper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sodales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Quisque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vestibulum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mattis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neque</a:t>
            </a:r>
            <a:r>
              <a:rPr lang="pt-PT" sz="2000" dirty="0">
                <a:latin typeface="Georgia" panose="02040502050405020303" pitchFamily="18" charset="0"/>
              </a:rPr>
              <a:t>, </a:t>
            </a:r>
            <a:r>
              <a:rPr lang="pt-PT" sz="2000" dirty="0" err="1">
                <a:latin typeface="Georgia" panose="02040502050405020303" pitchFamily="18" charset="0"/>
              </a:rPr>
              <a:t>ac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lobortis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orci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Praesent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pretium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nisl</a:t>
            </a:r>
            <a:r>
              <a:rPr lang="pt-PT" sz="2000" dirty="0">
                <a:latin typeface="Georgia" panose="02040502050405020303" pitchFamily="18" charset="0"/>
              </a:rPr>
              <a:t> eu </a:t>
            </a:r>
            <a:r>
              <a:rPr lang="pt-PT" sz="2000" dirty="0" err="1">
                <a:latin typeface="Georgia" panose="02040502050405020303" pitchFamily="18" charset="0"/>
              </a:rPr>
              <a:t>dignissim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condimentum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Vestibulum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posuere</a:t>
            </a:r>
            <a:r>
              <a:rPr lang="pt-PT" sz="2000" dirty="0">
                <a:latin typeface="Georgia" panose="02040502050405020303" pitchFamily="18" charset="0"/>
              </a:rPr>
              <a:t> ante id gravida </a:t>
            </a:r>
            <a:r>
              <a:rPr lang="pt-PT" sz="2000" dirty="0" err="1">
                <a:latin typeface="Georgia" panose="02040502050405020303" pitchFamily="18" charset="0"/>
              </a:rPr>
              <a:t>aliquet</a:t>
            </a:r>
            <a:r>
              <a:rPr lang="pt-PT" sz="2000" dirty="0">
                <a:latin typeface="Georgia" panose="02040502050405020303" pitchFamily="18" charset="0"/>
              </a:rPr>
              <a:t>.</a:t>
            </a:r>
          </a:p>
          <a:p>
            <a:pPr>
              <a:lnSpc>
                <a:spcPts val="2400"/>
              </a:lnSpc>
            </a:pPr>
            <a:r>
              <a:rPr lang="pt-PT" sz="2000" dirty="0" err="1">
                <a:latin typeface="Georgia" panose="02040502050405020303" pitchFamily="18" charset="0"/>
              </a:rPr>
              <a:t>Mauris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laoreet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varius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luctus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Aliquam</a:t>
            </a:r>
            <a:r>
              <a:rPr lang="pt-PT" sz="2000" dirty="0">
                <a:latin typeface="Georgia" panose="02040502050405020303" pitchFamily="18" charset="0"/>
              </a:rPr>
              <a:t> a </a:t>
            </a:r>
            <a:r>
              <a:rPr lang="pt-PT" sz="2000" dirty="0" err="1">
                <a:latin typeface="Georgia" panose="02040502050405020303" pitchFamily="18" charset="0"/>
              </a:rPr>
              <a:t>tempus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nulla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Integer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accumsan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hendrerit</a:t>
            </a:r>
            <a:r>
              <a:rPr lang="pt-PT" sz="2000" dirty="0">
                <a:latin typeface="Georgia" panose="02040502050405020303" pitchFamily="18" charset="0"/>
              </a:rPr>
              <a:t> eros </a:t>
            </a:r>
            <a:r>
              <a:rPr lang="pt-PT" sz="2000" dirty="0" err="1">
                <a:latin typeface="Georgia" panose="02040502050405020303" pitchFamily="18" charset="0"/>
              </a:rPr>
              <a:t>et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congue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Sed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leo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arcu</a:t>
            </a:r>
            <a:r>
              <a:rPr lang="pt-PT" sz="2000" dirty="0">
                <a:latin typeface="Georgia" panose="02040502050405020303" pitchFamily="18" charset="0"/>
              </a:rPr>
              <a:t>, </a:t>
            </a:r>
            <a:r>
              <a:rPr lang="pt-PT" sz="2000" dirty="0" err="1">
                <a:latin typeface="Georgia" panose="02040502050405020303" pitchFamily="18" charset="0"/>
              </a:rPr>
              <a:t>vulputate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nec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enim</a:t>
            </a:r>
            <a:r>
              <a:rPr lang="pt-PT" sz="2000" dirty="0">
                <a:latin typeface="Georgia" panose="02040502050405020303" pitchFamily="18" charset="0"/>
              </a:rPr>
              <a:t> vitae, gravida </a:t>
            </a:r>
            <a:r>
              <a:rPr lang="pt-PT" sz="2000" dirty="0" err="1">
                <a:latin typeface="Georgia" panose="02040502050405020303" pitchFamily="18" charset="0"/>
              </a:rPr>
              <a:t>dignissim</a:t>
            </a:r>
            <a:r>
              <a:rPr lang="pt-PT" sz="2000" dirty="0">
                <a:latin typeface="Georgia" panose="02040502050405020303" pitchFamily="18" charset="0"/>
              </a:rPr>
              <a:t> mi. </a:t>
            </a:r>
            <a:r>
              <a:rPr lang="pt-PT" sz="2000" dirty="0" err="1">
                <a:latin typeface="Georgia" panose="02040502050405020303" pitchFamily="18" charset="0"/>
              </a:rPr>
              <a:t>Pellentesque</a:t>
            </a:r>
            <a:r>
              <a:rPr lang="pt-PT" sz="2000" dirty="0">
                <a:latin typeface="Georgia" panose="02040502050405020303" pitchFamily="18" charset="0"/>
              </a:rPr>
              <a:t> a </a:t>
            </a:r>
            <a:r>
              <a:rPr lang="pt-PT" sz="2000" dirty="0" err="1">
                <a:latin typeface="Georgia" panose="02040502050405020303" pitchFamily="18" charset="0"/>
              </a:rPr>
              <a:t>facilisis</a:t>
            </a:r>
            <a:r>
              <a:rPr lang="pt-PT" sz="2000" dirty="0">
                <a:latin typeface="Georgia" panose="02040502050405020303" pitchFamily="18" charset="0"/>
              </a:rPr>
              <a:t> est. </a:t>
            </a:r>
          </a:p>
          <a:p>
            <a:pPr>
              <a:lnSpc>
                <a:spcPts val="2400"/>
              </a:lnSpc>
            </a:pPr>
            <a:endParaRPr lang="pt-PT" sz="2000" dirty="0">
              <a:latin typeface="Georgia" panose="02040502050405020303" pitchFamily="18" charset="0"/>
            </a:endParaRPr>
          </a:p>
          <a:p>
            <a:pPr>
              <a:lnSpc>
                <a:spcPts val="2400"/>
              </a:lnSpc>
            </a:pPr>
            <a:r>
              <a:rPr lang="pt-PT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2.2.Instrumentos </a:t>
            </a:r>
          </a:p>
          <a:p>
            <a:pPr>
              <a:lnSpc>
                <a:spcPts val="2400"/>
              </a:lnSpc>
            </a:pPr>
            <a:r>
              <a:rPr lang="pt-PT" sz="2000" dirty="0" err="1">
                <a:latin typeface="Georgia" panose="02040502050405020303" pitchFamily="18" charset="0"/>
              </a:rPr>
              <a:t>Suspendisse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potenti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Duis</a:t>
            </a:r>
            <a:r>
              <a:rPr lang="pt-PT" sz="2000" dirty="0">
                <a:latin typeface="Georgia" panose="02040502050405020303" pitchFamily="18" charset="0"/>
              </a:rPr>
              <a:t> id </a:t>
            </a:r>
            <a:r>
              <a:rPr lang="pt-PT" sz="2000" dirty="0" err="1">
                <a:latin typeface="Georgia" panose="02040502050405020303" pitchFamily="18" charset="0"/>
              </a:rPr>
              <a:t>tincidunt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dui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Nullam</a:t>
            </a:r>
            <a:r>
              <a:rPr lang="pt-PT" sz="2000" dirty="0">
                <a:latin typeface="Georgia" panose="02040502050405020303" pitchFamily="18" charset="0"/>
              </a:rPr>
              <a:t> quis </a:t>
            </a:r>
            <a:r>
              <a:rPr lang="pt-PT" sz="2000" dirty="0" err="1">
                <a:latin typeface="Georgia" panose="02040502050405020303" pitchFamily="18" charset="0"/>
              </a:rPr>
              <a:t>accumsan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neque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Pellentesque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habitant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morbi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tristique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senectus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et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netus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et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malesuada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fames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ac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turpis</a:t>
            </a:r>
            <a:r>
              <a:rPr lang="pt-PT" sz="2000" dirty="0">
                <a:latin typeface="Georgia" panose="02040502050405020303" pitchFamily="18" charset="0"/>
              </a:rPr>
              <a:t> egestas. </a:t>
            </a:r>
            <a:r>
              <a:rPr lang="pt-PT" sz="2000" dirty="0" err="1">
                <a:latin typeface="Georgia" panose="02040502050405020303" pitchFamily="18" charset="0"/>
              </a:rPr>
              <a:t>Nunc</a:t>
            </a:r>
            <a:r>
              <a:rPr lang="pt-PT" sz="2000" dirty="0">
                <a:latin typeface="Georgia" panose="02040502050405020303" pitchFamily="18" charset="0"/>
              </a:rPr>
              <a:t> augue </a:t>
            </a:r>
            <a:r>
              <a:rPr lang="pt-PT" sz="2000" dirty="0" err="1">
                <a:latin typeface="Georgia" panose="02040502050405020303" pitchFamily="18" charset="0"/>
              </a:rPr>
              <a:t>turpis</a:t>
            </a:r>
            <a:r>
              <a:rPr lang="pt-PT" sz="2000" dirty="0">
                <a:latin typeface="Georgia" panose="02040502050405020303" pitchFamily="18" charset="0"/>
              </a:rPr>
              <a:t>, </a:t>
            </a:r>
            <a:r>
              <a:rPr lang="pt-PT" sz="2000" dirty="0" err="1">
                <a:latin typeface="Georgia" panose="02040502050405020303" pitchFamily="18" charset="0"/>
              </a:rPr>
              <a:t>faucibus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sodales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sed</a:t>
            </a:r>
            <a:r>
              <a:rPr lang="pt-PT" sz="2000" dirty="0">
                <a:latin typeface="Georgia" panose="02040502050405020303" pitchFamily="18" charset="0"/>
              </a:rPr>
              <a:t>, </a:t>
            </a:r>
            <a:r>
              <a:rPr lang="pt-PT" sz="2000" dirty="0" err="1">
                <a:latin typeface="Georgia" panose="02040502050405020303" pitchFamily="18" charset="0"/>
              </a:rPr>
              <a:t>posuere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eget</a:t>
            </a:r>
            <a:r>
              <a:rPr lang="pt-PT" sz="2000" dirty="0">
                <a:latin typeface="Georgia" panose="02040502050405020303" pitchFamily="18" charset="0"/>
              </a:rPr>
              <a:t> sem.</a:t>
            </a:r>
          </a:p>
          <a:p>
            <a:pPr>
              <a:lnSpc>
                <a:spcPts val="2400"/>
              </a:lnSpc>
            </a:pPr>
            <a:r>
              <a:rPr lang="pt-PT" sz="2000" dirty="0" err="1">
                <a:latin typeface="Georgia" panose="02040502050405020303" pitchFamily="18" charset="0"/>
              </a:rPr>
              <a:t>Mauris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commodo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leo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nibh</a:t>
            </a:r>
            <a:r>
              <a:rPr lang="pt-PT" sz="2000" dirty="0">
                <a:latin typeface="Georgia" panose="02040502050405020303" pitchFamily="18" charset="0"/>
              </a:rPr>
              <a:t>. In </a:t>
            </a:r>
            <a:r>
              <a:rPr lang="pt-PT" sz="2000" dirty="0" err="1">
                <a:latin typeface="Georgia" panose="02040502050405020303" pitchFamily="18" charset="0"/>
              </a:rPr>
              <a:t>dictum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sollicitudin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elit</a:t>
            </a:r>
            <a:r>
              <a:rPr lang="pt-PT" sz="2000" dirty="0">
                <a:latin typeface="Georgia" panose="02040502050405020303" pitchFamily="18" charset="0"/>
              </a:rPr>
              <a:t> ut </a:t>
            </a:r>
            <a:r>
              <a:rPr lang="pt-PT" sz="2000" dirty="0" err="1">
                <a:latin typeface="Georgia" panose="02040502050405020303" pitchFamily="18" charset="0"/>
              </a:rPr>
              <a:t>consequat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Duis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sed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felis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lorem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Quisque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vehicula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porttitor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lorem</a:t>
            </a:r>
            <a:r>
              <a:rPr lang="pt-PT" sz="2000" dirty="0">
                <a:latin typeface="Georgia" panose="02040502050405020303" pitchFamily="18" charset="0"/>
              </a:rPr>
              <a:t>, </a:t>
            </a:r>
            <a:r>
              <a:rPr lang="pt-PT" sz="2000" dirty="0" err="1">
                <a:latin typeface="Georgia" panose="02040502050405020303" pitchFamily="18" charset="0"/>
              </a:rPr>
              <a:t>vel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commodo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diam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rhoncus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at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Phasellus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malesuada</a:t>
            </a:r>
            <a:r>
              <a:rPr lang="pt-PT" sz="2000" dirty="0">
                <a:latin typeface="Georgia" panose="02040502050405020303" pitchFamily="18" charset="0"/>
              </a:rPr>
              <a:t>, tortor a gravida </a:t>
            </a:r>
            <a:r>
              <a:rPr lang="pt-PT" sz="2000" dirty="0" err="1">
                <a:latin typeface="Georgia" panose="02040502050405020303" pitchFamily="18" charset="0"/>
              </a:rPr>
              <a:t>eleifend</a:t>
            </a:r>
            <a:r>
              <a:rPr lang="pt-PT" sz="2000" dirty="0">
                <a:latin typeface="Georgia" panose="02040502050405020303" pitchFamily="18" charset="0"/>
              </a:rPr>
              <a:t>, </a:t>
            </a:r>
            <a:r>
              <a:rPr lang="pt-PT" sz="2000" dirty="0" err="1">
                <a:latin typeface="Georgia" panose="02040502050405020303" pitchFamily="18" charset="0"/>
              </a:rPr>
              <a:t>quam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neque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euismod</a:t>
            </a:r>
            <a:r>
              <a:rPr lang="pt-PT" sz="2000" dirty="0">
                <a:latin typeface="Georgia" panose="02040502050405020303" pitchFamily="18" charset="0"/>
              </a:rPr>
              <a:t> magna, </a:t>
            </a:r>
            <a:r>
              <a:rPr lang="pt-PT" sz="2000" dirty="0" err="1">
                <a:latin typeface="Georgia" panose="02040502050405020303" pitchFamily="18" charset="0"/>
              </a:rPr>
              <a:t>nec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vestibulum</a:t>
            </a:r>
            <a:r>
              <a:rPr lang="pt-PT" sz="2000" dirty="0">
                <a:latin typeface="Georgia" panose="02040502050405020303" pitchFamily="18" charset="0"/>
              </a:rPr>
              <a:t> magna </a:t>
            </a:r>
            <a:r>
              <a:rPr lang="pt-PT" sz="2000" dirty="0" err="1">
                <a:latin typeface="Georgia" panose="02040502050405020303" pitchFamily="18" charset="0"/>
              </a:rPr>
              <a:t>lorem</a:t>
            </a:r>
            <a:r>
              <a:rPr lang="pt-PT" sz="2000" dirty="0">
                <a:latin typeface="Georgia" panose="02040502050405020303" pitchFamily="18" charset="0"/>
              </a:rPr>
              <a:t> vitae massa. </a:t>
            </a:r>
            <a:r>
              <a:rPr lang="pt-PT" sz="2000" dirty="0" err="1">
                <a:latin typeface="Georgia" panose="02040502050405020303" pitchFamily="18" charset="0"/>
              </a:rPr>
              <a:t>Suspendisse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bibendum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fringilla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dapibus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Interdum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et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malesuada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fames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ac</a:t>
            </a:r>
            <a:r>
              <a:rPr lang="pt-PT" sz="2000" dirty="0">
                <a:latin typeface="Georgia" panose="02040502050405020303" pitchFamily="18" charset="0"/>
              </a:rPr>
              <a:t> ante </a:t>
            </a:r>
            <a:r>
              <a:rPr lang="pt-PT" sz="2000" dirty="0" err="1">
                <a:latin typeface="Georgia" panose="02040502050405020303" pitchFamily="18" charset="0"/>
              </a:rPr>
              <a:t>ipsum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primis</a:t>
            </a:r>
            <a:r>
              <a:rPr lang="pt-PT" sz="2000" dirty="0">
                <a:latin typeface="Georgia" panose="02040502050405020303" pitchFamily="18" charset="0"/>
              </a:rPr>
              <a:t> in </a:t>
            </a:r>
            <a:r>
              <a:rPr lang="pt-PT" sz="2000" dirty="0" err="1">
                <a:latin typeface="Georgia" panose="02040502050405020303" pitchFamily="18" charset="0"/>
              </a:rPr>
              <a:t>faucibus</a:t>
            </a:r>
            <a:r>
              <a:rPr lang="pt-PT" sz="2000" dirty="0">
                <a:latin typeface="Georgia" panose="02040502050405020303" pitchFamily="18" charset="0"/>
              </a:rPr>
              <a:t>. </a:t>
            </a:r>
          </a:p>
          <a:p>
            <a:pPr>
              <a:lnSpc>
                <a:spcPts val="2400"/>
              </a:lnSpc>
            </a:pPr>
            <a:endParaRPr lang="pt-PT" sz="2000" dirty="0">
              <a:latin typeface="Georgia" panose="02040502050405020303" pitchFamily="18" charset="0"/>
            </a:endParaRPr>
          </a:p>
          <a:p>
            <a:pPr>
              <a:lnSpc>
                <a:spcPts val="2400"/>
              </a:lnSpc>
            </a:pPr>
            <a:r>
              <a:rPr lang="pt-PT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2.3. Procedimento</a:t>
            </a:r>
          </a:p>
          <a:p>
            <a:pPr>
              <a:lnSpc>
                <a:spcPts val="2400"/>
              </a:lnSpc>
            </a:pPr>
            <a:r>
              <a:rPr lang="pt-PT" sz="2000" dirty="0" err="1">
                <a:latin typeface="Georgia" panose="02040502050405020303" pitchFamily="18" charset="0"/>
              </a:rPr>
              <a:t>uis</a:t>
            </a:r>
            <a:r>
              <a:rPr lang="pt-PT" sz="2000" dirty="0">
                <a:latin typeface="Georgia" panose="02040502050405020303" pitchFamily="18" charset="0"/>
              </a:rPr>
              <a:t> eu </a:t>
            </a:r>
            <a:r>
              <a:rPr lang="pt-PT" sz="2000" dirty="0" err="1">
                <a:latin typeface="Georgia" panose="02040502050405020303" pitchFamily="18" charset="0"/>
              </a:rPr>
              <a:t>mattis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nulla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Curabitur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cursus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laoreet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condimentum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Aenean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vel</a:t>
            </a:r>
            <a:r>
              <a:rPr lang="pt-PT" sz="2000" dirty="0">
                <a:latin typeface="Georgia" panose="02040502050405020303" pitchFamily="18" charset="0"/>
              </a:rPr>
              <a:t> magna </a:t>
            </a:r>
            <a:r>
              <a:rPr lang="pt-PT" sz="2000" dirty="0" err="1">
                <a:latin typeface="Georgia" panose="02040502050405020303" pitchFamily="18" charset="0"/>
              </a:rPr>
              <a:t>nunc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Integer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sed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quam</a:t>
            </a:r>
            <a:r>
              <a:rPr lang="pt-PT" sz="2000" dirty="0">
                <a:latin typeface="Georgia" panose="02040502050405020303" pitchFamily="18" charset="0"/>
              </a:rPr>
              <a:t> augue. </a:t>
            </a:r>
            <a:r>
              <a:rPr lang="pt-PT" sz="2000" dirty="0" err="1">
                <a:latin typeface="Georgia" panose="02040502050405020303" pitchFamily="18" charset="0"/>
              </a:rPr>
              <a:t>Suspendisse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auctor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sapien</a:t>
            </a:r>
            <a:r>
              <a:rPr lang="pt-PT" sz="2000" dirty="0">
                <a:latin typeface="Georgia" panose="02040502050405020303" pitchFamily="18" charset="0"/>
              </a:rPr>
              <a:t> in </a:t>
            </a:r>
            <a:r>
              <a:rPr lang="pt-PT" sz="2000" dirty="0" err="1">
                <a:latin typeface="Georgia" panose="02040502050405020303" pitchFamily="18" charset="0"/>
              </a:rPr>
              <a:t>ultricies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Cras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tempus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nisi</a:t>
            </a:r>
            <a:r>
              <a:rPr lang="pt-PT" sz="2000" dirty="0">
                <a:latin typeface="Georgia" panose="02040502050405020303" pitchFamily="18" charset="0"/>
              </a:rPr>
              <a:t> a </a:t>
            </a:r>
            <a:r>
              <a:rPr lang="pt-PT" sz="2000" dirty="0" err="1">
                <a:latin typeface="Georgia" panose="02040502050405020303" pitchFamily="18" charset="0"/>
              </a:rPr>
              <a:t>enim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feugiat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sollicitudin</a:t>
            </a:r>
            <a:r>
              <a:rPr lang="pt-PT" sz="2000" dirty="0">
                <a:latin typeface="Georgia" panose="02040502050405020303" pitchFamily="18" charset="0"/>
              </a:rPr>
              <a:t>.</a:t>
            </a:r>
          </a:p>
          <a:p>
            <a:pPr>
              <a:lnSpc>
                <a:spcPts val="2400"/>
              </a:lnSpc>
            </a:pPr>
            <a:r>
              <a:rPr lang="pt-PT" sz="2000" dirty="0" err="1">
                <a:latin typeface="Georgia" panose="02040502050405020303" pitchFamily="18" charset="0"/>
              </a:rPr>
              <a:t>Nulla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adipiscing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tellus</a:t>
            </a:r>
            <a:r>
              <a:rPr lang="pt-PT" sz="2000" dirty="0">
                <a:latin typeface="Georgia" panose="02040502050405020303" pitchFamily="18" charset="0"/>
              </a:rPr>
              <a:t> eu </a:t>
            </a:r>
            <a:r>
              <a:rPr lang="pt-PT" sz="2000" dirty="0" err="1">
                <a:latin typeface="Georgia" panose="02040502050405020303" pitchFamily="18" charset="0"/>
              </a:rPr>
              <a:t>nibh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rhoncus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tincidunt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Vestibulum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accumsan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pellentesque</a:t>
            </a:r>
            <a:r>
              <a:rPr lang="pt-PT" sz="2000" dirty="0">
                <a:latin typeface="Georgia" panose="02040502050405020303" pitchFamily="18" charset="0"/>
              </a:rPr>
              <a:t> mi, a </a:t>
            </a:r>
            <a:r>
              <a:rPr lang="pt-PT" sz="2000" dirty="0" err="1">
                <a:latin typeface="Georgia" panose="02040502050405020303" pitchFamily="18" charset="0"/>
              </a:rPr>
              <a:t>auctor</a:t>
            </a:r>
            <a:r>
              <a:rPr lang="pt-PT" sz="2000" dirty="0">
                <a:latin typeface="Georgia" panose="02040502050405020303" pitchFamily="18" charset="0"/>
              </a:rPr>
              <a:t> urna </a:t>
            </a:r>
            <a:r>
              <a:rPr lang="pt-PT" sz="2000" dirty="0" err="1">
                <a:latin typeface="Georgia" panose="02040502050405020303" pitchFamily="18" charset="0"/>
              </a:rPr>
              <a:t>consectetur</a:t>
            </a:r>
            <a:r>
              <a:rPr lang="pt-PT" sz="2000" dirty="0">
                <a:latin typeface="Georgia" panose="02040502050405020303" pitchFamily="18" charset="0"/>
              </a:rPr>
              <a:t> ac. </a:t>
            </a:r>
            <a:r>
              <a:rPr lang="pt-PT" sz="2000" dirty="0" err="1">
                <a:latin typeface="Georgia" panose="02040502050405020303" pitchFamily="18" charset="0"/>
              </a:rPr>
              <a:t>Fusce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fermentum</a:t>
            </a:r>
            <a:r>
              <a:rPr lang="pt-PT" sz="2000" dirty="0">
                <a:latin typeface="Georgia" panose="02040502050405020303" pitchFamily="18" charset="0"/>
              </a:rPr>
              <a:t> vitae </a:t>
            </a:r>
            <a:r>
              <a:rPr lang="pt-PT" sz="2000" dirty="0" err="1">
                <a:latin typeface="Georgia" panose="02040502050405020303" pitchFamily="18" charset="0"/>
              </a:rPr>
              <a:t>tellus</a:t>
            </a:r>
            <a:r>
              <a:rPr lang="pt-PT" sz="2000" dirty="0">
                <a:latin typeface="Georgia" panose="02040502050405020303" pitchFamily="18" charset="0"/>
              </a:rPr>
              <a:t> vitae </a:t>
            </a:r>
            <a:r>
              <a:rPr lang="pt-PT" sz="2000" dirty="0" err="1">
                <a:latin typeface="Georgia" panose="02040502050405020303" pitchFamily="18" charset="0"/>
              </a:rPr>
              <a:t>congue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Praesent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euismod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metus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felis</a:t>
            </a:r>
            <a:r>
              <a:rPr lang="pt-PT" sz="2000" dirty="0">
                <a:latin typeface="Georgia" panose="02040502050405020303" pitchFamily="18" charset="0"/>
              </a:rPr>
              <a:t>, </a:t>
            </a:r>
            <a:r>
              <a:rPr lang="pt-PT" sz="2000" dirty="0" err="1">
                <a:latin typeface="Georgia" panose="02040502050405020303" pitchFamily="18" charset="0"/>
              </a:rPr>
              <a:t>nec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tempor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enim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venenatis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pellentesque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Phasellus</a:t>
            </a:r>
            <a:r>
              <a:rPr lang="pt-PT" sz="2000" dirty="0">
                <a:latin typeface="Georgia" panose="02040502050405020303" pitchFamily="18" charset="0"/>
              </a:rPr>
              <a:t> non </a:t>
            </a:r>
            <a:r>
              <a:rPr lang="pt-PT" sz="2000" dirty="0" err="1">
                <a:latin typeface="Georgia" panose="02040502050405020303" pitchFamily="18" charset="0"/>
              </a:rPr>
              <a:t>tempus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arcu</a:t>
            </a:r>
            <a:r>
              <a:rPr lang="pt-PT" sz="2000" dirty="0">
                <a:latin typeface="Georgia" panose="02040502050405020303" pitchFamily="18" charset="0"/>
              </a:rPr>
              <a:t>, eu </a:t>
            </a:r>
            <a:r>
              <a:rPr lang="pt-PT" sz="2000" dirty="0" err="1">
                <a:latin typeface="Georgia" panose="02040502050405020303" pitchFamily="18" charset="0"/>
              </a:rPr>
              <a:t>rutrum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dolor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</a:p>
          <a:p>
            <a:pPr>
              <a:lnSpc>
                <a:spcPts val="2400"/>
              </a:lnSpc>
            </a:pPr>
            <a:endParaRPr lang="pt-PT" sz="2000" dirty="0">
              <a:latin typeface="Georgia" panose="02040502050405020303" pitchFamily="18" charset="0"/>
            </a:endParaRPr>
          </a:p>
          <a:p>
            <a:pPr>
              <a:lnSpc>
                <a:spcPts val="2400"/>
              </a:lnSpc>
            </a:pPr>
            <a:r>
              <a:rPr lang="pt-PT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2.4. Análise de dados</a:t>
            </a:r>
          </a:p>
          <a:p>
            <a:pPr>
              <a:lnSpc>
                <a:spcPts val="2400"/>
              </a:lnSpc>
            </a:pPr>
            <a:r>
              <a:rPr lang="pt-PT" sz="2000" dirty="0" err="1">
                <a:latin typeface="Georgia" panose="02040502050405020303" pitchFamily="18" charset="0"/>
              </a:rPr>
              <a:t>Suspendisse</a:t>
            </a:r>
            <a:r>
              <a:rPr lang="pt-PT" sz="2000" dirty="0">
                <a:latin typeface="Georgia" panose="02040502050405020303" pitchFamily="18" charset="0"/>
              </a:rPr>
              <a:t> porta, </a:t>
            </a:r>
            <a:r>
              <a:rPr lang="pt-PT" sz="2000" dirty="0" err="1">
                <a:latin typeface="Georgia" panose="02040502050405020303" pitchFamily="18" charset="0"/>
              </a:rPr>
              <a:t>metus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vel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porttitor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imperdiet</a:t>
            </a:r>
            <a:r>
              <a:rPr lang="pt-PT" sz="2000" dirty="0">
                <a:latin typeface="Georgia" panose="02040502050405020303" pitchFamily="18" charset="0"/>
              </a:rPr>
              <a:t>, </a:t>
            </a:r>
            <a:r>
              <a:rPr lang="pt-PT" sz="2000" dirty="0" err="1">
                <a:latin typeface="Georgia" panose="02040502050405020303" pitchFamily="18" charset="0"/>
              </a:rPr>
              <a:t>ipsum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lectus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bibendum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quam</a:t>
            </a:r>
            <a:r>
              <a:rPr lang="pt-PT" sz="2000" dirty="0">
                <a:latin typeface="Georgia" panose="02040502050405020303" pitchFamily="18" charset="0"/>
              </a:rPr>
              <a:t>, </a:t>
            </a:r>
            <a:r>
              <a:rPr lang="pt-PT" sz="2000" dirty="0" err="1">
                <a:latin typeface="Georgia" panose="02040502050405020303" pitchFamily="18" charset="0"/>
              </a:rPr>
              <a:t>nec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elementum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neque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est</a:t>
            </a:r>
            <a:r>
              <a:rPr lang="pt-PT" sz="2000" dirty="0">
                <a:latin typeface="Georgia" panose="02040502050405020303" pitchFamily="18" charset="0"/>
              </a:rPr>
              <a:t> eu est. </a:t>
            </a:r>
            <a:r>
              <a:rPr lang="pt-PT" sz="2000" dirty="0" err="1">
                <a:latin typeface="Georgia" panose="02040502050405020303" pitchFamily="18" charset="0"/>
              </a:rPr>
              <a:t>Nullam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convallis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ligula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sed</a:t>
            </a:r>
            <a:r>
              <a:rPr lang="pt-PT" sz="2000" dirty="0">
                <a:latin typeface="Georgia" panose="02040502050405020303" pitchFamily="18" charset="0"/>
              </a:rPr>
              <a:t> odio </a:t>
            </a:r>
            <a:r>
              <a:rPr lang="pt-PT" sz="2000" dirty="0" err="1">
                <a:latin typeface="Georgia" panose="02040502050405020303" pitchFamily="18" charset="0"/>
              </a:rPr>
              <a:t>consequat</a:t>
            </a:r>
            <a:r>
              <a:rPr lang="pt-PT" sz="2000" dirty="0">
                <a:latin typeface="Georgia" panose="02040502050405020303" pitchFamily="18" charset="0"/>
              </a:rPr>
              <a:t>, </a:t>
            </a:r>
            <a:r>
              <a:rPr lang="pt-PT" sz="2000" dirty="0" err="1">
                <a:latin typeface="Georgia" panose="02040502050405020303" pitchFamily="18" charset="0"/>
              </a:rPr>
              <a:t>ac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feugiat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ligula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viverra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Curabitur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mattis</a:t>
            </a:r>
            <a:r>
              <a:rPr lang="pt-PT" sz="2000" dirty="0">
                <a:latin typeface="Georgia" panose="02040502050405020303" pitchFamily="18" charset="0"/>
              </a:rPr>
              <a:t> quis mi </a:t>
            </a:r>
            <a:r>
              <a:rPr lang="pt-PT" sz="2000" dirty="0" err="1">
                <a:latin typeface="Georgia" panose="02040502050405020303" pitchFamily="18" charset="0"/>
              </a:rPr>
              <a:t>sagittis</a:t>
            </a:r>
            <a:r>
              <a:rPr lang="pt-PT" sz="2000" dirty="0">
                <a:latin typeface="Georgia" panose="02040502050405020303" pitchFamily="18" charset="0"/>
              </a:rPr>
              <a:t> gravida. </a:t>
            </a:r>
            <a:r>
              <a:rPr lang="pt-PT" sz="2000" dirty="0" err="1">
                <a:latin typeface="Georgia" panose="02040502050405020303" pitchFamily="18" charset="0"/>
              </a:rPr>
              <a:t>Praesent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congue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congue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lacus</a:t>
            </a:r>
            <a:r>
              <a:rPr lang="pt-PT" sz="2000" dirty="0">
                <a:latin typeface="Georgia" panose="02040502050405020303" pitchFamily="18" charset="0"/>
              </a:rPr>
              <a:t>, ut </a:t>
            </a:r>
            <a:r>
              <a:rPr lang="pt-PT" sz="2000" dirty="0" err="1">
                <a:latin typeface="Georgia" panose="02040502050405020303" pitchFamily="18" charset="0"/>
              </a:rPr>
              <a:t>consequat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mauris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consectetur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sit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amet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Cras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tellus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risus</a:t>
            </a:r>
            <a:r>
              <a:rPr lang="pt-PT" sz="2000" dirty="0">
                <a:latin typeface="Georgia" panose="02040502050405020303" pitchFamily="18" charset="0"/>
              </a:rPr>
              <a:t>, </a:t>
            </a:r>
            <a:r>
              <a:rPr lang="pt-PT" sz="2000" dirty="0" err="1">
                <a:latin typeface="Georgia" panose="02040502050405020303" pitchFamily="18" charset="0"/>
              </a:rPr>
              <a:t>tristique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ipsum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vel</a:t>
            </a:r>
            <a:r>
              <a:rPr lang="pt-PT" sz="2000" dirty="0">
                <a:latin typeface="Georgia" panose="02040502050405020303" pitchFamily="18" charset="0"/>
              </a:rPr>
              <a:t>, </a:t>
            </a:r>
            <a:r>
              <a:rPr lang="pt-PT" sz="2000" dirty="0" err="1">
                <a:latin typeface="Georgia" panose="02040502050405020303" pitchFamily="18" charset="0"/>
              </a:rPr>
              <a:t>fringilla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aliquam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metus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Cras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dignissim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eleifend</a:t>
            </a:r>
            <a:r>
              <a:rPr lang="pt-PT" sz="2000" dirty="0">
                <a:latin typeface="Georgia" panose="02040502050405020303" pitchFamily="18" charset="0"/>
              </a:rPr>
              <a:t> sem, </a:t>
            </a:r>
            <a:r>
              <a:rPr lang="pt-PT" sz="2000" dirty="0" err="1">
                <a:latin typeface="Georgia" panose="02040502050405020303" pitchFamily="18" charset="0"/>
              </a:rPr>
              <a:t>sed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sollicitudin</a:t>
            </a:r>
            <a:r>
              <a:rPr lang="pt-PT" sz="2000" dirty="0">
                <a:latin typeface="Georgia" panose="02040502050405020303" pitchFamily="18" charset="0"/>
              </a:rPr>
              <a:t> justo </a:t>
            </a:r>
            <a:r>
              <a:rPr lang="pt-PT" sz="2000" dirty="0" err="1">
                <a:latin typeface="Georgia" panose="02040502050405020303" pitchFamily="18" charset="0"/>
              </a:rPr>
              <a:t>mollis</a:t>
            </a:r>
            <a:r>
              <a:rPr lang="pt-PT" sz="2000" dirty="0">
                <a:latin typeface="Georgia" panose="02040502050405020303" pitchFamily="18" charset="0"/>
              </a:rPr>
              <a:t> eu. In </a:t>
            </a:r>
            <a:r>
              <a:rPr lang="pt-PT" sz="2000" dirty="0" err="1">
                <a:latin typeface="Georgia" panose="02040502050405020303" pitchFamily="18" charset="0"/>
              </a:rPr>
              <a:t>tincidunt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lectus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lacus</a:t>
            </a:r>
            <a:r>
              <a:rPr lang="pt-PT" sz="2000" dirty="0">
                <a:latin typeface="Georgia" panose="02040502050405020303" pitchFamily="18" charset="0"/>
              </a:rPr>
              <a:t>, id </a:t>
            </a:r>
            <a:r>
              <a:rPr lang="pt-PT" sz="2000" dirty="0" err="1">
                <a:latin typeface="Georgia" panose="02040502050405020303" pitchFamily="18" charset="0"/>
              </a:rPr>
              <a:t>blandit</a:t>
            </a:r>
            <a:r>
              <a:rPr lang="pt-PT" sz="2000" dirty="0">
                <a:latin typeface="Georgia" panose="02040502050405020303" pitchFamily="18" charset="0"/>
              </a:rPr>
              <a:t> magna </a:t>
            </a:r>
            <a:r>
              <a:rPr lang="pt-PT" sz="2000" dirty="0" err="1">
                <a:latin typeface="Georgia" panose="02040502050405020303" pitchFamily="18" charset="0"/>
              </a:rPr>
              <a:t>tincidunt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vehicula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Vivamus</a:t>
            </a:r>
            <a:r>
              <a:rPr lang="pt-PT" sz="2000" dirty="0">
                <a:latin typeface="Georgia" panose="02040502050405020303" pitchFamily="18" charset="0"/>
              </a:rPr>
              <a:t> eu </a:t>
            </a:r>
            <a:r>
              <a:rPr lang="pt-PT" sz="2000" dirty="0" err="1">
                <a:latin typeface="Georgia" panose="02040502050405020303" pitchFamily="18" charset="0"/>
              </a:rPr>
              <a:t>nunc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sit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amet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metus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posuere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tempus</a:t>
            </a:r>
            <a:r>
              <a:rPr lang="pt-PT" sz="2000" dirty="0">
                <a:latin typeface="Georgia" panose="02040502050405020303" pitchFamily="18" charset="0"/>
              </a:rPr>
              <a:t>.</a:t>
            </a:r>
            <a:endParaRPr lang="pt-PT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11269464" y="15869929"/>
            <a:ext cx="9289032" cy="1209561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ts val="2400"/>
              </a:lnSpc>
            </a:pPr>
            <a:r>
              <a:rPr lang="pt-PT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Resultados e discussão</a:t>
            </a:r>
          </a:p>
          <a:p>
            <a:pPr>
              <a:lnSpc>
                <a:spcPts val="2400"/>
              </a:lnSpc>
            </a:pPr>
            <a:r>
              <a:rPr lang="pt-PT" sz="2000" dirty="0" err="1">
                <a:latin typeface="Georgia" panose="02040502050405020303" pitchFamily="18" charset="0"/>
              </a:rPr>
              <a:t>Lorem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ipsum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dolor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sit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amet</a:t>
            </a:r>
            <a:r>
              <a:rPr lang="pt-PT" sz="2000" dirty="0">
                <a:latin typeface="Georgia" panose="02040502050405020303" pitchFamily="18" charset="0"/>
              </a:rPr>
              <a:t>, </a:t>
            </a:r>
            <a:r>
              <a:rPr lang="pt-PT" sz="2000" dirty="0" err="1">
                <a:latin typeface="Georgia" panose="02040502050405020303" pitchFamily="18" charset="0"/>
              </a:rPr>
              <a:t>consectetur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adipiscing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elit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Cras</a:t>
            </a:r>
            <a:r>
              <a:rPr lang="pt-PT" sz="2000" dirty="0">
                <a:latin typeface="Georgia" panose="02040502050405020303" pitchFamily="18" charset="0"/>
              </a:rPr>
              <a:t> eros </a:t>
            </a:r>
            <a:r>
              <a:rPr lang="pt-PT" sz="2000" dirty="0" err="1">
                <a:latin typeface="Georgia" panose="02040502050405020303" pitchFamily="18" charset="0"/>
              </a:rPr>
              <a:t>lorem</a:t>
            </a:r>
            <a:r>
              <a:rPr lang="pt-PT" sz="2000" dirty="0">
                <a:latin typeface="Georgia" panose="02040502050405020303" pitchFamily="18" charset="0"/>
              </a:rPr>
              <a:t>, </a:t>
            </a:r>
            <a:r>
              <a:rPr lang="pt-PT" sz="2000" dirty="0" err="1">
                <a:latin typeface="Georgia" panose="02040502050405020303" pitchFamily="18" charset="0"/>
              </a:rPr>
              <a:t>laoreet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eget</a:t>
            </a:r>
            <a:r>
              <a:rPr lang="pt-PT" sz="2000" dirty="0">
                <a:latin typeface="Georgia" panose="02040502050405020303" pitchFamily="18" charset="0"/>
              </a:rPr>
              <a:t> mi ut, ultrices </a:t>
            </a:r>
            <a:r>
              <a:rPr lang="pt-PT" sz="2000" dirty="0" err="1">
                <a:latin typeface="Georgia" panose="02040502050405020303" pitchFamily="18" charset="0"/>
              </a:rPr>
              <a:t>ullamcorper</a:t>
            </a:r>
            <a:r>
              <a:rPr lang="pt-PT" sz="2000" dirty="0">
                <a:latin typeface="Georgia" panose="02040502050405020303" pitchFamily="18" charset="0"/>
              </a:rPr>
              <a:t> ante. </a:t>
            </a:r>
            <a:r>
              <a:rPr lang="pt-PT" sz="2000" dirty="0" err="1">
                <a:latin typeface="Georgia" panose="02040502050405020303" pitchFamily="18" charset="0"/>
              </a:rPr>
              <a:t>Praesent</a:t>
            </a:r>
            <a:r>
              <a:rPr lang="pt-PT" sz="2000" dirty="0">
                <a:latin typeface="Georgia" panose="02040502050405020303" pitchFamily="18" charset="0"/>
              </a:rPr>
              <a:t> gravida </a:t>
            </a:r>
            <a:r>
              <a:rPr lang="pt-PT" sz="2000" dirty="0" err="1">
                <a:latin typeface="Georgia" panose="02040502050405020303" pitchFamily="18" charset="0"/>
              </a:rPr>
              <a:t>porttitor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lacinia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Etiam</a:t>
            </a:r>
            <a:r>
              <a:rPr lang="pt-PT" sz="2000" dirty="0">
                <a:latin typeface="Georgia" panose="02040502050405020303" pitchFamily="18" charset="0"/>
              </a:rPr>
              <a:t> id </a:t>
            </a:r>
            <a:r>
              <a:rPr lang="pt-PT" sz="2000" dirty="0" err="1">
                <a:latin typeface="Georgia" panose="02040502050405020303" pitchFamily="18" charset="0"/>
              </a:rPr>
              <a:t>velit</a:t>
            </a:r>
            <a:r>
              <a:rPr lang="pt-PT" sz="2000" dirty="0">
                <a:latin typeface="Georgia" panose="02040502050405020303" pitchFamily="18" charset="0"/>
              </a:rPr>
              <a:t> vitae </a:t>
            </a:r>
            <a:r>
              <a:rPr lang="pt-PT" sz="2000" dirty="0" err="1">
                <a:latin typeface="Georgia" panose="02040502050405020303" pitchFamily="18" charset="0"/>
              </a:rPr>
              <a:t>enim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semper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interdum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Integer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sagittis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tellus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ac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leo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cursus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lobortis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Curabitur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varius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aliquet</a:t>
            </a:r>
            <a:r>
              <a:rPr lang="pt-PT" sz="2000" dirty="0">
                <a:latin typeface="Georgia" panose="02040502050405020303" pitchFamily="18" charset="0"/>
              </a:rPr>
              <a:t> eros </a:t>
            </a:r>
            <a:r>
              <a:rPr lang="pt-PT" sz="2000" dirty="0" err="1">
                <a:latin typeface="Georgia" panose="02040502050405020303" pitchFamily="18" charset="0"/>
              </a:rPr>
              <a:t>et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dignissim</a:t>
            </a:r>
            <a:r>
              <a:rPr lang="pt-PT" sz="2000" dirty="0">
                <a:latin typeface="Georgia" panose="02040502050405020303" pitchFamily="18" charset="0"/>
              </a:rPr>
              <a:t>. Ut </a:t>
            </a:r>
            <a:r>
              <a:rPr lang="pt-PT" sz="2000" dirty="0" err="1">
                <a:latin typeface="Georgia" panose="02040502050405020303" pitchFamily="18" charset="0"/>
              </a:rPr>
              <a:t>posuere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iaculis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lacus</a:t>
            </a:r>
            <a:r>
              <a:rPr lang="pt-PT" sz="2000" dirty="0">
                <a:latin typeface="Georgia" panose="02040502050405020303" pitchFamily="18" charset="0"/>
              </a:rPr>
              <a:t>, </a:t>
            </a:r>
            <a:r>
              <a:rPr lang="pt-PT" sz="2000" dirty="0" err="1">
                <a:latin typeface="Georgia" panose="02040502050405020303" pitchFamily="18" charset="0"/>
              </a:rPr>
              <a:t>sit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amet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condimentum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lorem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fermentum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sed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Vestibulum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sed</a:t>
            </a:r>
            <a:r>
              <a:rPr lang="pt-PT" sz="2000" dirty="0">
                <a:latin typeface="Georgia" panose="02040502050405020303" pitchFamily="18" charset="0"/>
              </a:rPr>
              <a:t> magna </a:t>
            </a:r>
            <a:r>
              <a:rPr lang="pt-PT" sz="2000" dirty="0" err="1">
                <a:latin typeface="Georgia" panose="02040502050405020303" pitchFamily="18" charset="0"/>
              </a:rPr>
              <a:t>auctor</a:t>
            </a:r>
            <a:r>
              <a:rPr lang="pt-PT" sz="2000" dirty="0">
                <a:latin typeface="Georgia" panose="02040502050405020303" pitchFamily="18" charset="0"/>
              </a:rPr>
              <a:t>, </a:t>
            </a:r>
            <a:r>
              <a:rPr lang="pt-PT" sz="2000" dirty="0" err="1">
                <a:latin typeface="Georgia" panose="02040502050405020303" pitchFamily="18" charset="0"/>
              </a:rPr>
              <a:t>aliquam</a:t>
            </a:r>
            <a:r>
              <a:rPr lang="pt-PT" sz="2000" dirty="0">
                <a:latin typeface="Georgia" panose="02040502050405020303" pitchFamily="18" charset="0"/>
              </a:rPr>
              <a:t> purus quis, </a:t>
            </a:r>
            <a:r>
              <a:rPr lang="pt-PT" sz="2000" dirty="0" err="1">
                <a:latin typeface="Georgia" panose="02040502050405020303" pitchFamily="18" charset="0"/>
              </a:rPr>
              <a:t>bibendum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dolor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Etiam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fringilla</a:t>
            </a:r>
            <a:r>
              <a:rPr lang="pt-PT" sz="2000" dirty="0">
                <a:latin typeface="Georgia" panose="02040502050405020303" pitchFamily="18" charset="0"/>
              </a:rPr>
              <a:t> urna </a:t>
            </a:r>
            <a:r>
              <a:rPr lang="pt-PT" sz="2000" dirty="0" err="1">
                <a:latin typeface="Georgia" panose="02040502050405020303" pitchFamily="18" charset="0"/>
              </a:rPr>
              <a:t>eget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arcu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lobortis</a:t>
            </a:r>
            <a:r>
              <a:rPr lang="pt-PT" sz="2000" dirty="0">
                <a:latin typeface="Georgia" panose="02040502050405020303" pitchFamily="18" charset="0"/>
              </a:rPr>
              <a:t>, id </a:t>
            </a:r>
            <a:r>
              <a:rPr lang="pt-PT" sz="2000" dirty="0" err="1">
                <a:latin typeface="Georgia" panose="02040502050405020303" pitchFamily="18" charset="0"/>
              </a:rPr>
              <a:t>varius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quam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fringilla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Proin</a:t>
            </a:r>
            <a:r>
              <a:rPr lang="pt-PT" sz="2000" dirty="0">
                <a:latin typeface="Georgia" panose="02040502050405020303" pitchFamily="18" charset="0"/>
              </a:rPr>
              <a:t> in </a:t>
            </a:r>
            <a:r>
              <a:rPr lang="pt-PT" sz="2000" dirty="0" err="1">
                <a:latin typeface="Georgia" panose="02040502050405020303" pitchFamily="18" charset="0"/>
              </a:rPr>
              <a:t>vulputate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dui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Mauris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eget</a:t>
            </a:r>
            <a:r>
              <a:rPr lang="pt-PT" sz="2000" dirty="0">
                <a:latin typeface="Georgia" panose="02040502050405020303" pitchFamily="18" charset="0"/>
              </a:rPr>
              <a:t> justo </a:t>
            </a:r>
            <a:r>
              <a:rPr lang="pt-PT" sz="2000" dirty="0" err="1">
                <a:latin typeface="Georgia" panose="02040502050405020303" pitchFamily="18" charset="0"/>
              </a:rPr>
              <a:t>nisi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Fusce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blandit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malesuada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diam</a:t>
            </a:r>
            <a:r>
              <a:rPr lang="pt-PT" sz="2000" dirty="0">
                <a:latin typeface="Georgia" panose="02040502050405020303" pitchFamily="18" charset="0"/>
              </a:rPr>
              <a:t> eu gravida. </a:t>
            </a:r>
            <a:r>
              <a:rPr lang="pt-PT" sz="2000" dirty="0" err="1">
                <a:latin typeface="Georgia" panose="02040502050405020303" pitchFamily="18" charset="0"/>
              </a:rPr>
              <a:t>Quisque</a:t>
            </a:r>
            <a:r>
              <a:rPr lang="pt-PT" sz="2000" dirty="0">
                <a:latin typeface="Georgia" panose="02040502050405020303" pitchFamily="18" charset="0"/>
              </a:rPr>
              <a:t> a </a:t>
            </a:r>
            <a:r>
              <a:rPr lang="pt-PT" sz="2000" dirty="0" err="1">
                <a:latin typeface="Georgia" panose="02040502050405020303" pitchFamily="18" charset="0"/>
              </a:rPr>
              <a:t>feugiat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odio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Sed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congue</a:t>
            </a:r>
            <a:r>
              <a:rPr lang="pt-PT" sz="2000" dirty="0">
                <a:latin typeface="Georgia" panose="02040502050405020303" pitchFamily="18" charset="0"/>
              </a:rPr>
              <a:t> quis </a:t>
            </a:r>
            <a:r>
              <a:rPr lang="pt-PT" sz="2000" dirty="0" err="1">
                <a:latin typeface="Georgia" panose="02040502050405020303" pitchFamily="18" charset="0"/>
              </a:rPr>
              <a:t>neque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accumsan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cursus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</a:p>
          <a:p>
            <a:pPr>
              <a:lnSpc>
                <a:spcPts val="2400"/>
              </a:lnSpc>
            </a:pPr>
            <a:endParaRPr lang="pt-PT" sz="2000" dirty="0">
              <a:latin typeface="Georgia" panose="02040502050405020303" pitchFamily="18" charset="0"/>
            </a:endParaRPr>
          </a:p>
          <a:p>
            <a:pPr>
              <a:lnSpc>
                <a:spcPts val="2400"/>
              </a:lnSpc>
            </a:pPr>
            <a:r>
              <a:rPr lang="pt-PT" sz="2000" dirty="0" err="1">
                <a:latin typeface="Georgia" panose="02040502050405020303" pitchFamily="18" charset="0"/>
              </a:rPr>
              <a:t>Nunc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sagittis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felis</a:t>
            </a:r>
            <a:r>
              <a:rPr lang="pt-PT" sz="2000" dirty="0">
                <a:latin typeface="Georgia" panose="02040502050405020303" pitchFamily="18" charset="0"/>
              </a:rPr>
              <a:t> in </a:t>
            </a:r>
            <a:r>
              <a:rPr lang="pt-PT" sz="2000" dirty="0" err="1">
                <a:latin typeface="Georgia" panose="02040502050405020303" pitchFamily="18" charset="0"/>
              </a:rPr>
              <a:t>elit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suscipit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hendrerit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Mauris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vulputate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ac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nulla</a:t>
            </a:r>
            <a:r>
              <a:rPr lang="pt-PT" sz="2000" dirty="0">
                <a:latin typeface="Georgia" panose="02040502050405020303" pitchFamily="18" charset="0"/>
              </a:rPr>
              <a:t> in </a:t>
            </a:r>
            <a:r>
              <a:rPr lang="pt-PT" sz="2000" dirty="0" err="1">
                <a:latin typeface="Georgia" panose="02040502050405020303" pitchFamily="18" charset="0"/>
              </a:rPr>
              <a:t>viverra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Sed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tristique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velit</a:t>
            </a:r>
            <a:r>
              <a:rPr lang="pt-PT" sz="2000" dirty="0">
                <a:latin typeface="Georgia" panose="02040502050405020303" pitchFamily="18" charset="0"/>
              </a:rPr>
              <a:t> quis </a:t>
            </a:r>
            <a:r>
              <a:rPr lang="pt-PT" sz="2000" dirty="0" err="1">
                <a:latin typeface="Georgia" panose="02040502050405020303" pitchFamily="18" charset="0"/>
              </a:rPr>
              <a:t>odio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blandit</a:t>
            </a:r>
            <a:r>
              <a:rPr lang="pt-PT" sz="2000" dirty="0">
                <a:latin typeface="Georgia" panose="02040502050405020303" pitchFamily="18" charset="0"/>
              </a:rPr>
              <a:t>, a </a:t>
            </a:r>
            <a:r>
              <a:rPr lang="pt-PT" sz="2000" dirty="0" err="1">
                <a:latin typeface="Georgia" panose="02040502050405020303" pitchFamily="18" charset="0"/>
              </a:rPr>
              <a:t>convallis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est</a:t>
            </a:r>
            <a:r>
              <a:rPr lang="pt-PT" sz="2000" dirty="0">
                <a:latin typeface="Georgia" panose="02040502050405020303" pitchFamily="18" charset="0"/>
              </a:rPr>
              <a:t> ultrices. </a:t>
            </a:r>
            <a:r>
              <a:rPr lang="pt-PT" sz="2000" dirty="0" err="1">
                <a:latin typeface="Georgia" panose="02040502050405020303" pitchFamily="18" charset="0"/>
              </a:rPr>
              <a:t>Donec</a:t>
            </a:r>
            <a:r>
              <a:rPr lang="pt-PT" sz="2000" dirty="0">
                <a:latin typeface="Georgia" panose="02040502050405020303" pitchFamily="18" charset="0"/>
              </a:rPr>
              <a:t> vitae </a:t>
            </a:r>
            <a:r>
              <a:rPr lang="pt-PT" sz="2000" dirty="0" err="1">
                <a:latin typeface="Georgia" panose="02040502050405020303" pitchFamily="18" charset="0"/>
              </a:rPr>
              <a:t>nisi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et</a:t>
            </a:r>
            <a:r>
              <a:rPr lang="pt-PT" sz="2000" dirty="0">
                <a:latin typeface="Georgia" panose="02040502050405020303" pitchFamily="18" charset="0"/>
              </a:rPr>
              <a:t> massa </a:t>
            </a:r>
            <a:r>
              <a:rPr lang="pt-PT" sz="2000" dirty="0" err="1">
                <a:latin typeface="Georgia" panose="02040502050405020303" pitchFamily="18" charset="0"/>
              </a:rPr>
              <a:t>euismod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venenatis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sit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amet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ac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nunc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Nulla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diam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viverra</a:t>
            </a:r>
            <a:r>
              <a:rPr lang="pt-PT" sz="2000" dirty="0">
                <a:latin typeface="Georgia" panose="02040502050405020303" pitchFamily="18" charset="0"/>
              </a:rPr>
              <a:t>, </a:t>
            </a:r>
            <a:r>
              <a:rPr lang="pt-PT" sz="2000" dirty="0" err="1">
                <a:latin typeface="Georgia" panose="02040502050405020303" pitchFamily="18" charset="0"/>
              </a:rPr>
              <a:t>hendrerit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leo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at</a:t>
            </a:r>
            <a:r>
              <a:rPr lang="pt-PT" sz="2000" dirty="0">
                <a:latin typeface="Georgia" panose="02040502050405020303" pitchFamily="18" charset="0"/>
              </a:rPr>
              <a:t>, </a:t>
            </a:r>
            <a:r>
              <a:rPr lang="pt-PT" sz="2000" dirty="0" err="1">
                <a:latin typeface="Georgia" panose="02040502050405020303" pitchFamily="18" charset="0"/>
              </a:rPr>
              <a:t>vulputate</a:t>
            </a:r>
            <a:r>
              <a:rPr lang="pt-PT" sz="2000" dirty="0">
                <a:latin typeface="Georgia" panose="02040502050405020303" pitchFamily="18" charset="0"/>
              </a:rPr>
              <a:t> urna. </a:t>
            </a:r>
            <a:r>
              <a:rPr lang="pt-PT" sz="2000" dirty="0" err="1">
                <a:latin typeface="Georgia" panose="02040502050405020303" pitchFamily="18" charset="0"/>
              </a:rPr>
              <a:t>Morbi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fermentum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pharetra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mollis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Aliquam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nec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vulputate</a:t>
            </a:r>
            <a:r>
              <a:rPr lang="pt-PT" sz="2000" dirty="0">
                <a:latin typeface="Georgia" panose="02040502050405020303" pitchFamily="18" charset="0"/>
              </a:rPr>
              <a:t> libero. Ut id egestas purus. </a:t>
            </a:r>
            <a:r>
              <a:rPr lang="pt-PT" sz="2000" dirty="0" err="1">
                <a:latin typeface="Georgia" panose="02040502050405020303" pitchFamily="18" charset="0"/>
              </a:rPr>
              <a:t>Maecenas</a:t>
            </a:r>
            <a:r>
              <a:rPr lang="pt-PT" sz="2000" dirty="0">
                <a:latin typeface="Georgia" panose="02040502050405020303" pitchFamily="18" charset="0"/>
              </a:rPr>
              <a:t> non </a:t>
            </a:r>
            <a:r>
              <a:rPr lang="pt-PT" sz="2000" dirty="0" err="1">
                <a:latin typeface="Georgia" panose="02040502050405020303" pitchFamily="18" charset="0"/>
              </a:rPr>
              <a:t>fringilla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turpis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Suspendisse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mattis</a:t>
            </a:r>
            <a:r>
              <a:rPr lang="pt-PT" sz="2000" dirty="0">
                <a:latin typeface="Georgia" panose="02040502050405020303" pitchFamily="18" charset="0"/>
              </a:rPr>
              <a:t> eros </a:t>
            </a:r>
            <a:r>
              <a:rPr lang="pt-PT" sz="2000" dirty="0" err="1">
                <a:latin typeface="Georgia" panose="02040502050405020303" pitchFamily="18" charset="0"/>
              </a:rPr>
              <a:t>sapien</a:t>
            </a:r>
            <a:r>
              <a:rPr lang="pt-PT" sz="2000" dirty="0">
                <a:latin typeface="Georgia" panose="02040502050405020303" pitchFamily="18" charset="0"/>
              </a:rPr>
              <a:t>, a </a:t>
            </a:r>
            <a:r>
              <a:rPr lang="pt-PT" sz="2000" dirty="0" err="1">
                <a:latin typeface="Georgia" panose="02040502050405020303" pitchFamily="18" charset="0"/>
              </a:rPr>
              <a:t>consequat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nunc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fermentum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sed</a:t>
            </a:r>
            <a:r>
              <a:rPr lang="pt-PT" sz="2000" dirty="0">
                <a:latin typeface="Georgia" panose="02040502050405020303" pitchFamily="18" charset="0"/>
              </a:rPr>
              <a:t>.</a:t>
            </a:r>
          </a:p>
          <a:p>
            <a:pPr>
              <a:lnSpc>
                <a:spcPts val="2400"/>
              </a:lnSpc>
            </a:pPr>
            <a:r>
              <a:rPr lang="pt-PT" sz="2000" dirty="0" err="1">
                <a:latin typeface="Georgia" panose="02040502050405020303" pitchFamily="18" charset="0"/>
              </a:rPr>
              <a:t>Maecenas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congue</a:t>
            </a:r>
            <a:r>
              <a:rPr lang="pt-PT" sz="2000" dirty="0">
                <a:latin typeface="Georgia" panose="02040502050405020303" pitchFamily="18" charset="0"/>
              </a:rPr>
              <a:t> mi </a:t>
            </a:r>
            <a:r>
              <a:rPr lang="pt-PT" sz="2000" dirty="0" err="1">
                <a:latin typeface="Georgia" panose="02040502050405020303" pitchFamily="18" charset="0"/>
              </a:rPr>
              <a:t>ac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elit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fringilla</a:t>
            </a:r>
            <a:r>
              <a:rPr lang="pt-PT" sz="2000" dirty="0">
                <a:latin typeface="Georgia" panose="02040502050405020303" pitchFamily="18" charset="0"/>
              </a:rPr>
              <a:t>, </a:t>
            </a:r>
            <a:r>
              <a:rPr lang="pt-PT" sz="2000" dirty="0" err="1">
                <a:latin typeface="Georgia" panose="02040502050405020303" pitchFamily="18" charset="0"/>
              </a:rPr>
              <a:t>ac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semper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orci</a:t>
            </a:r>
            <a:r>
              <a:rPr lang="pt-PT" sz="2000" dirty="0">
                <a:latin typeface="Georgia" panose="02040502050405020303" pitchFamily="18" charset="0"/>
              </a:rPr>
              <a:t> gravida. </a:t>
            </a:r>
            <a:r>
              <a:rPr lang="pt-PT" sz="2000" dirty="0" err="1">
                <a:latin typeface="Georgia" panose="02040502050405020303" pitchFamily="18" charset="0"/>
              </a:rPr>
              <a:t>Cras</a:t>
            </a:r>
            <a:r>
              <a:rPr lang="pt-PT" sz="2000" dirty="0">
                <a:latin typeface="Georgia" panose="02040502050405020303" pitchFamily="18" charset="0"/>
              </a:rPr>
              <a:t> a </a:t>
            </a:r>
            <a:r>
              <a:rPr lang="pt-PT" sz="2000" dirty="0" err="1">
                <a:latin typeface="Georgia" panose="02040502050405020303" pitchFamily="18" charset="0"/>
              </a:rPr>
              <a:t>dictum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felis</a:t>
            </a:r>
            <a:r>
              <a:rPr lang="pt-PT" sz="2000" dirty="0">
                <a:latin typeface="Georgia" panose="02040502050405020303" pitchFamily="18" charset="0"/>
              </a:rPr>
              <a:t>, </a:t>
            </a:r>
            <a:r>
              <a:rPr lang="pt-PT" sz="2000" dirty="0" err="1">
                <a:latin typeface="Georgia" panose="02040502050405020303" pitchFamily="18" charset="0"/>
              </a:rPr>
              <a:t>luctus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scelerisque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nisl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Vivamus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molestie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ligula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et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ipsum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tempus</a:t>
            </a:r>
            <a:r>
              <a:rPr lang="pt-PT" sz="2000" dirty="0">
                <a:latin typeface="Georgia" panose="02040502050405020303" pitchFamily="18" charset="0"/>
              </a:rPr>
              <a:t>, </a:t>
            </a:r>
            <a:r>
              <a:rPr lang="pt-PT" sz="2000" dirty="0" err="1">
                <a:latin typeface="Georgia" panose="02040502050405020303" pitchFamily="18" charset="0"/>
              </a:rPr>
              <a:t>eget</a:t>
            </a:r>
            <a:r>
              <a:rPr lang="pt-PT" sz="2000" dirty="0">
                <a:latin typeface="Georgia" panose="02040502050405020303" pitchFamily="18" charset="0"/>
              </a:rPr>
              <a:t> egestas eros </a:t>
            </a:r>
            <a:r>
              <a:rPr lang="pt-PT" sz="2000" dirty="0" err="1">
                <a:latin typeface="Georgia" panose="02040502050405020303" pitchFamily="18" charset="0"/>
              </a:rPr>
              <a:t>pharetra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Vestibulum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aliquam</a:t>
            </a:r>
            <a:r>
              <a:rPr lang="pt-PT" sz="2000" dirty="0">
                <a:latin typeface="Georgia" panose="02040502050405020303" pitchFamily="18" charset="0"/>
              </a:rPr>
              <a:t> eu tortor in </a:t>
            </a:r>
            <a:r>
              <a:rPr lang="pt-PT" sz="2000" dirty="0" err="1">
                <a:latin typeface="Georgia" panose="02040502050405020303" pitchFamily="18" charset="0"/>
              </a:rPr>
              <a:t>suscipit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Proin</a:t>
            </a:r>
            <a:r>
              <a:rPr lang="pt-PT" sz="2000" dirty="0">
                <a:latin typeface="Georgia" panose="02040502050405020303" pitchFamily="18" charset="0"/>
              </a:rPr>
              <a:t> id </a:t>
            </a:r>
            <a:r>
              <a:rPr lang="pt-PT" sz="2000" dirty="0" err="1">
                <a:latin typeface="Georgia" panose="02040502050405020303" pitchFamily="18" charset="0"/>
              </a:rPr>
              <a:t>nisl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ornare</a:t>
            </a:r>
            <a:r>
              <a:rPr lang="pt-PT" sz="2000" dirty="0">
                <a:latin typeface="Georgia" panose="02040502050405020303" pitchFamily="18" charset="0"/>
              </a:rPr>
              <a:t> justo </a:t>
            </a:r>
            <a:r>
              <a:rPr lang="pt-PT" sz="2000" dirty="0" err="1">
                <a:latin typeface="Georgia" panose="02040502050405020303" pitchFamily="18" charset="0"/>
              </a:rPr>
              <a:t>lobortis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bibendum</a:t>
            </a:r>
            <a:r>
              <a:rPr lang="pt-PT" sz="2000" dirty="0">
                <a:latin typeface="Georgia" panose="02040502050405020303" pitchFamily="18" charset="0"/>
              </a:rPr>
              <a:t>. . Ut id egestas purus. </a:t>
            </a:r>
            <a:r>
              <a:rPr lang="pt-PT" sz="2000" dirty="0" err="1">
                <a:latin typeface="Georgia" panose="02040502050405020303" pitchFamily="18" charset="0"/>
              </a:rPr>
              <a:t>Maecenas</a:t>
            </a:r>
            <a:r>
              <a:rPr lang="pt-PT" sz="2000" dirty="0">
                <a:latin typeface="Georgia" panose="02040502050405020303" pitchFamily="18" charset="0"/>
              </a:rPr>
              <a:t> non </a:t>
            </a:r>
            <a:r>
              <a:rPr lang="pt-PT" sz="2000" dirty="0" err="1">
                <a:latin typeface="Georgia" panose="02040502050405020303" pitchFamily="18" charset="0"/>
              </a:rPr>
              <a:t>fringilla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turpis</a:t>
            </a:r>
            <a:r>
              <a:rPr lang="pt-PT" sz="2000" dirty="0">
                <a:latin typeface="Georgia" panose="02040502050405020303" pitchFamily="18" charset="0"/>
              </a:rPr>
              <a:t>. </a:t>
            </a:r>
            <a:r>
              <a:rPr lang="pt-PT" sz="2000" dirty="0" err="1">
                <a:latin typeface="Georgia" panose="02040502050405020303" pitchFamily="18" charset="0"/>
              </a:rPr>
              <a:t>Suspendisse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mattis</a:t>
            </a:r>
            <a:r>
              <a:rPr lang="pt-PT" sz="2000" dirty="0">
                <a:latin typeface="Georgia" panose="02040502050405020303" pitchFamily="18" charset="0"/>
              </a:rPr>
              <a:t> eros </a:t>
            </a:r>
            <a:r>
              <a:rPr lang="pt-PT" sz="2000" dirty="0" err="1">
                <a:latin typeface="Georgia" panose="02040502050405020303" pitchFamily="18" charset="0"/>
              </a:rPr>
              <a:t>sapien</a:t>
            </a:r>
            <a:r>
              <a:rPr lang="pt-PT" sz="2000" dirty="0">
                <a:latin typeface="Georgia" panose="02040502050405020303" pitchFamily="18" charset="0"/>
              </a:rPr>
              <a:t>, a </a:t>
            </a:r>
            <a:r>
              <a:rPr lang="pt-PT" sz="2000" dirty="0" err="1">
                <a:latin typeface="Georgia" panose="02040502050405020303" pitchFamily="18" charset="0"/>
              </a:rPr>
              <a:t>consequat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nunc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fermentum</a:t>
            </a:r>
            <a:r>
              <a:rPr lang="pt-PT" sz="2000" dirty="0">
                <a:latin typeface="Georgia" panose="02040502050405020303" pitchFamily="18" charset="0"/>
              </a:rPr>
              <a:t> </a:t>
            </a:r>
            <a:r>
              <a:rPr lang="pt-PT" sz="2000" dirty="0" err="1">
                <a:latin typeface="Georgia" panose="02040502050405020303" pitchFamily="18" charset="0"/>
              </a:rPr>
              <a:t>sed</a:t>
            </a:r>
            <a:r>
              <a:rPr lang="pt-PT" sz="2000" dirty="0">
                <a:latin typeface="Georgia" panose="02040502050405020303" pitchFamily="18" charset="0"/>
              </a:rPr>
              <a:t>. . Ut id egestas purus. </a:t>
            </a:r>
            <a:r>
              <a:rPr lang="pt-PT" sz="2000" dirty="0" err="1">
                <a:latin typeface="Georgia" panose="02040502050405020303" pitchFamily="18" charset="0"/>
              </a:rPr>
              <a:t>Maecenas</a:t>
            </a:r>
            <a:r>
              <a:rPr lang="pt-PT" sz="2000" dirty="0">
                <a:latin typeface="Georgia" panose="02040502050405020303" pitchFamily="18" charset="0"/>
              </a:rPr>
              <a:t> non </a:t>
            </a:r>
            <a:r>
              <a:rPr lang="pt-PT" sz="2000" dirty="0" err="1">
                <a:latin typeface="Georgia" panose="02040502050405020303" pitchFamily="18" charset="0"/>
              </a:rPr>
              <a:t>fringilla</a:t>
            </a:r>
            <a:r>
              <a:rPr lang="pt-PT" sz="2000" dirty="0">
                <a:latin typeface="Georgia" panose="02040502050405020303" pitchFamily="18" charset="0"/>
              </a:rPr>
              <a:t>.</a:t>
            </a:r>
          </a:p>
          <a:p>
            <a:pPr>
              <a:lnSpc>
                <a:spcPts val="2400"/>
              </a:lnSpc>
            </a:pPr>
            <a:endParaRPr lang="pt-PT" sz="2000" dirty="0">
              <a:latin typeface="Georgia" panose="02040502050405020303" pitchFamily="18" charset="0"/>
            </a:endParaRPr>
          </a:p>
          <a:p>
            <a:pPr>
              <a:lnSpc>
                <a:spcPts val="2400"/>
              </a:lnSpc>
            </a:pPr>
            <a:r>
              <a:rPr lang="pt-PT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5. Referências</a:t>
            </a:r>
          </a:p>
          <a:p>
            <a:pPr>
              <a:lnSpc>
                <a:spcPts val="2400"/>
              </a:lnSpc>
            </a:pPr>
            <a:r>
              <a:rPr lang="pt-PT" sz="2000" b="1" dirty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Colocar as referências de acordo com o </a:t>
            </a:r>
            <a:r>
              <a:rPr lang="pt-PT" sz="2000" b="1" dirty="0" err="1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template</a:t>
            </a:r>
            <a:r>
              <a:rPr lang="pt-PT" sz="2000" b="1" dirty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do artigo</a:t>
            </a:r>
          </a:p>
          <a:p>
            <a:pPr>
              <a:lnSpc>
                <a:spcPts val="2400"/>
              </a:lnSpc>
            </a:pPr>
            <a:endParaRPr lang="pt-PT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ts val="2400"/>
              </a:lnSpc>
            </a:pPr>
            <a:endParaRPr lang="pt-PT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ts val="2400"/>
              </a:lnSpc>
            </a:pPr>
            <a:endParaRPr lang="pt-PT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ts val="2400"/>
              </a:lnSpc>
            </a:pPr>
            <a:endParaRPr lang="pt-PT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ts val="2400"/>
              </a:lnSpc>
            </a:pPr>
            <a:endParaRPr lang="pt-PT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ts val="2400"/>
              </a:lnSpc>
            </a:pPr>
            <a:endParaRPr lang="pt-PT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ts val="2400"/>
              </a:lnSpc>
            </a:pPr>
            <a:endParaRPr lang="pt-PT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ts val="2400"/>
              </a:lnSpc>
            </a:pPr>
            <a:endParaRPr lang="pt-PT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ts val="2400"/>
              </a:lnSpc>
            </a:pPr>
            <a:endParaRPr lang="pt-PT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ts val="2400"/>
              </a:lnSpc>
            </a:pPr>
            <a:endParaRPr lang="pt-PT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ts val="2400"/>
              </a:lnSpc>
            </a:pPr>
            <a:endParaRPr lang="pt-PT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ts val="2400"/>
              </a:lnSpc>
            </a:pPr>
            <a:endParaRPr lang="pt-PT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3" name="Conexão recta 22"/>
          <p:cNvCxnSpPr/>
          <p:nvPr/>
        </p:nvCxnSpPr>
        <p:spPr>
          <a:xfrm>
            <a:off x="1116336" y="28677491"/>
            <a:ext cx="19298144" cy="0"/>
          </a:xfrm>
          <a:prstGeom prst="line">
            <a:avLst/>
          </a:prstGeom>
          <a:ln w="57150"/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2412480" y="28821507"/>
            <a:ext cx="170001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000" dirty="0">
                <a:latin typeface="Georgia" panose="02040502050405020303" pitchFamily="18" charset="0"/>
              </a:rPr>
              <a:t>Investigação, Práticas e Contextos em </a:t>
            </a:r>
            <a:r>
              <a:rPr lang="pt-PT" sz="2000">
                <a:latin typeface="Georgia" panose="02040502050405020303" pitchFamily="18" charset="0"/>
              </a:rPr>
              <a:t>Educação 6 e 7 </a:t>
            </a:r>
            <a:r>
              <a:rPr lang="pt-PT" sz="2000" dirty="0">
                <a:latin typeface="Georgia" panose="02040502050405020303" pitchFamily="18" charset="0"/>
              </a:rPr>
              <a:t>de </a:t>
            </a:r>
            <a:r>
              <a:rPr lang="pt-PT" sz="2000">
                <a:latin typeface="Georgia" panose="02040502050405020303" pitchFamily="18" charset="0"/>
              </a:rPr>
              <a:t>maio 2022 </a:t>
            </a:r>
            <a:r>
              <a:rPr lang="pt-P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∙</a:t>
            </a:r>
            <a:r>
              <a:rPr lang="pt-PT" sz="2000" dirty="0">
                <a:latin typeface="Georgia" panose="02040502050405020303" pitchFamily="18" charset="0"/>
              </a:rPr>
              <a:t> Escola Superior de Educação e Ciências Sociais – Instituto Politécnico de Leiria</a:t>
            </a:r>
          </a:p>
        </p:txBody>
      </p:sp>
      <p:sp>
        <p:nvSpPr>
          <p:cNvPr id="21" name="Rectângulo 20">
            <a:extLst>
              <a:ext uri="{FF2B5EF4-FFF2-40B4-BE49-F238E27FC236}">
                <a16:creationId xmlns:a16="http://schemas.microsoft.com/office/drawing/2014/main" id="{8A8BB80C-31D0-F24D-8B33-0CF6180E82DF}"/>
              </a:ext>
            </a:extLst>
          </p:cNvPr>
          <p:cNvSpPr/>
          <p:nvPr/>
        </p:nvSpPr>
        <p:spPr>
          <a:xfrm>
            <a:off x="11269464" y="8227219"/>
            <a:ext cx="8928000" cy="727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332517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1011</Words>
  <Application>Microsoft Office PowerPoint</Application>
  <PresentationFormat>Personalizados</PresentationFormat>
  <Paragraphs>48</Paragraphs>
  <Slides>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Georgia</vt:lpstr>
      <vt:lpstr>Verdana</vt:lpstr>
      <vt:lpstr>Tema do Office</vt:lpstr>
      <vt:lpstr>Título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Poster Apresentado no  Congresso do IPCE</dc:title>
  <dc:creator>Andreia</dc:creator>
  <cp:lastModifiedBy>Centro de Estudos em Educação e Inovação</cp:lastModifiedBy>
  <cp:revision>28</cp:revision>
  <dcterms:created xsi:type="dcterms:W3CDTF">2013-11-15T16:58:47Z</dcterms:created>
  <dcterms:modified xsi:type="dcterms:W3CDTF">2022-03-10T15:32:09Z</dcterms:modified>
</cp:coreProperties>
</file>