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27" d="100"/>
          <a:sy n="27" d="100"/>
        </p:scale>
        <p:origin x="3608" y="27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28/11/22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28/11/22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pt-PT" sz="6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Poster´s</a:t>
            </a:r>
            <a:r>
              <a:rPr lang="pt-PT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6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pt-PT" sz="6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XII International </a:t>
            </a:r>
            <a:endParaRPr lang="pt-PT" sz="4400" dirty="0"/>
          </a:p>
          <a:p>
            <a:r>
              <a:rPr lang="en-US" sz="4400" b="1" dirty="0"/>
              <a:t>Conference on Research, Practice and Contexts in Education 2023</a:t>
            </a:r>
            <a:endParaRPr lang="pt-PT" sz="4400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Author´s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Author´s</a:t>
            </a: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∙ </a:t>
            </a:r>
            <a:r>
              <a:rPr lang="pt-P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19482256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1.Introduction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odio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, libero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pt-PT" sz="2000" dirty="0">
                <a:latin typeface="Georgia" panose="02040502050405020303" pitchFamily="18" charset="0"/>
              </a:rPr>
              <a:t>In </a:t>
            </a:r>
            <a:r>
              <a:rPr lang="pt-PT" sz="2000" dirty="0" err="1">
                <a:latin typeface="Georgia" panose="02040502050405020303" pitchFamily="18" charset="0"/>
              </a:rPr>
              <a:t>hac</a:t>
            </a:r>
            <a:r>
              <a:rPr lang="pt-PT" sz="2000" dirty="0">
                <a:latin typeface="Georgia" panose="02040502050405020303" pitchFamily="18" charset="0"/>
              </a:rPr>
              <a:t> habitasse </a:t>
            </a:r>
            <a:r>
              <a:rPr lang="pt-PT" sz="2000" dirty="0" err="1">
                <a:latin typeface="Georgia" panose="02040502050405020303" pitchFamily="18" charset="0"/>
              </a:rPr>
              <a:t>platea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dictumst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tortor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ut massa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pretium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ante id gravida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habitant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senectus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 egestas.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augue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sodales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sem.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. In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commodo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, tortor a gravida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magna,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vitae massa.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fames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ante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primis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faucibus</a:t>
            </a:r>
            <a:r>
              <a:rPr lang="pt-PT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Duis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Aenean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augue.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ultricies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nibh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rhoncus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 mi, 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ac.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pellentesque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Phasellus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, eu </a:t>
            </a:r>
            <a:r>
              <a:rPr lang="pt-PT" sz="2000" dirty="0" err="1">
                <a:latin typeface="Georgia" panose="02040502050405020303" pitchFamily="18" charset="0"/>
              </a:rPr>
              <a:t>rutrum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potenti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dapibus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libero sem,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odio,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placerat</a:t>
            </a:r>
            <a:r>
              <a:rPr lang="pt-PT" sz="2000" dirty="0">
                <a:latin typeface="Georgia" panose="02040502050405020303" pitchFamily="18" charset="0"/>
              </a:rPr>
              <a:t> ante.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Data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porta,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imperdiet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eu est. </a:t>
            </a:r>
            <a:r>
              <a:rPr lang="pt-PT" sz="2000" dirty="0" err="1">
                <a:latin typeface="Georgia" panose="02040502050405020303" pitchFamily="18" charset="0"/>
              </a:rPr>
              <a:t>Nullam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odio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quis mi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ut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risus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eleifend</a:t>
            </a:r>
            <a:r>
              <a:rPr lang="pt-PT" sz="2000" dirty="0">
                <a:latin typeface="Georgia" panose="02040502050405020303" pitchFamily="18" charset="0"/>
              </a:rPr>
              <a:t> sem,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sollicitudin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 eu. In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tincidunt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vehicula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eu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metus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14800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odio.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template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1116336" y="28821507"/>
            <a:ext cx="1920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latin typeface="Georgia" panose="02040502050405020303" pitchFamily="18" charset="0"/>
              </a:rPr>
              <a:t>XII International </a:t>
            </a:r>
            <a:r>
              <a:rPr lang="en-US" sz="2000" dirty="0">
                <a:latin typeface="Georgia" panose="02040502050405020303" pitchFamily="18" charset="0"/>
              </a:rPr>
              <a:t>Conference on Research, Practice and Contexts in Education, May </a:t>
            </a:r>
            <a:r>
              <a:rPr lang="pt-PT" sz="2000" dirty="0">
                <a:latin typeface="Georgia" panose="02040502050405020303" pitchFamily="18" charset="0"/>
              </a:rPr>
              <a:t>05 &amp; 06 2023 </a:t>
            </a:r>
          </a:p>
          <a:p>
            <a:pPr algn="ctr"/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en-US" sz="2000" dirty="0">
                <a:latin typeface="Georgia" panose="02040502050405020303" pitchFamily="18" charset="0"/>
              </a:rPr>
              <a:t>School of Education and Social Sciences - Polytechnic Institute of </a:t>
            </a:r>
            <a:r>
              <a:rPr lang="en-US" sz="2000" dirty="0" err="1">
                <a:latin typeface="Georgia" panose="02040502050405020303" pitchFamily="18" charset="0"/>
              </a:rPr>
              <a:t>Leiria</a:t>
            </a:r>
            <a:r>
              <a:rPr lang="en-US" sz="2000" dirty="0">
                <a:latin typeface="Georgia" panose="02040502050405020303" pitchFamily="18" charset="0"/>
              </a:rPr>
              <a:t>/Portugal</a:t>
            </a:r>
            <a:endParaRPr lang="pt-PT" sz="2000" dirty="0">
              <a:latin typeface="Georgia" panose="02040502050405020303" pitchFamily="18" charset="0"/>
            </a:endParaRP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8A8BB80C-31D0-F24D-8B33-0CF6180E82DF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1024</Words>
  <Application>Microsoft Macintosh PowerPoint</Application>
  <PresentationFormat>Personalizados</PresentationFormat>
  <Paragraphs>46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Poster´s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João Pedro Couto Pinheiro</cp:lastModifiedBy>
  <cp:revision>31</cp:revision>
  <dcterms:created xsi:type="dcterms:W3CDTF">2013-11-15T16:58:47Z</dcterms:created>
  <dcterms:modified xsi:type="dcterms:W3CDTF">2022-11-28T15:01:07Z</dcterms:modified>
</cp:coreProperties>
</file>