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66" r:id="rId5"/>
    <p:sldId id="258" r:id="rId6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3A49FB-C41F-436E-AF36-2E162E8B344C}" type="datetimeFigureOut">
              <a:rPr lang="pt-PT" smtClean="0"/>
              <a:t>27/05/2021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A46A57-4D27-4FE2-A111-7F31BD7FAAC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72048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altLang="pt-PT"/>
          </a:p>
        </p:txBody>
      </p:sp>
      <p:sp>
        <p:nvSpPr>
          <p:cNvPr id="14340" name="Marcador de Posição do Cabeçalho 5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2184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</a:defRPr>
            </a:lvl1pPr>
            <a:lvl2pPr marL="685817" indent="-263776" defTabSz="882184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</a:defRPr>
            </a:lvl2pPr>
            <a:lvl3pPr marL="1055103" indent="-211021" defTabSz="882184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</a:defRPr>
            </a:lvl3pPr>
            <a:lvl4pPr marL="1477145" indent="-211021" defTabSz="882184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</a:defRPr>
            </a:lvl4pPr>
            <a:lvl5pPr marL="1899186" indent="-211021" defTabSz="882184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</a:defRPr>
            </a:lvl5pPr>
            <a:lvl6pPr marL="2321227" indent="-211021" defTabSz="882184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</a:defRPr>
            </a:lvl6pPr>
            <a:lvl7pPr marL="2743269" indent="-211021" defTabSz="882184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</a:defRPr>
            </a:lvl7pPr>
            <a:lvl8pPr marL="3165310" indent="-211021" defTabSz="882184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</a:defRPr>
            </a:lvl8pPr>
            <a:lvl9pPr marL="3587351" indent="-211021" defTabSz="882184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pt-PT" altLang="pt-PT" sz="1200">
                <a:latin typeface="Times New Roman" pitchFamily="18" charset="0"/>
              </a:rPr>
              <a:t>1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PT" altLang="pt-PT"/>
          </a:p>
        </p:txBody>
      </p:sp>
      <p:sp>
        <p:nvSpPr>
          <p:cNvPr id="15364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2184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</a:defRPr>
            </a:lvl1pPr>
            <a:lvl2pPr marL="741503" indent="-284292" defTabSz="882184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</a:defRPr>
            </a:lvl2pPr>
            <a:lvl3pPr marL="1141564" indent="-227141" defTabSz="882184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</a:defRPr>
            </a:lvl3pPr>
            <a:lvl4pPr marL="1598775" indent="-227141" defTabSz="882184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</a:defRPr>
            </a:lvl4pPr>
            <a:lvl5pPr marL="2055986" indent="-227141" defTabSz="882184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</a:defRPr>
            </a:lvl5pPr>
            <a:lvl6pPr marL="2478028" indent="-227141" defTabSz="882184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</a:defRPr>
            </a:lvl6pPr>
            <a:lvl7pPr marL="2900069" indent="-227141" defTabSz="882184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</a:defRPr>
            </a:lvl7pPr>
            <a:lvl8pPr marL="3322110" indent="-227141" defTabSz="882184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</a:defRPr>
            </a:lvl8pPr>
            <a:lvl9pPr marL="3744152" indent="-227141" defTabSz="882184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E8556BB-2B93-489D-83AC-56BE1D74215B}" type="slidenum">
              <a:rPr kumimoji="0" lang="pt-PT" altLang="pt-PT" sz="1200">
                <a:cs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kumimoji="0" lang="pt-PT" altLang="pt-PT" sz="120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730FB-1F3A-4794-9AA7-9AA1FF0B805B}" type="datetimeFigureOut">
              <a:rPr lang="pt-PT" smtClean="0"/>
              <a:t>27/05/2021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4EB0-2596-426B-9B19-615F047F52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70966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730FB-1F3A-4794-9AA7-9AA1FF0B805B}" type="datetimeFigureOut">
              <a:rPr lang="pt-PT" smtClean="0"/>
              <a:t>27/05/2021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4EB0-2596-426B-9B19-615F047F52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1993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730FB-1F3A-4794-9AA7-9AA1FF0B805B}" type="datetimeFigureOut">
              <a:rPr lang="pt-PT" smtClean="0"/>
              <a:t>27/05/2021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4EB0-2596-426B-9B19-615F047F52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28434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/>
          </p:nvPr>
        </p:nvSpPr>
        <p:spPr>
          <a:xfrm>
            <a:off x="1143000" y="609600"/>
            <a:ext cx="7799388" cy="5451475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3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1FFCC-1808-4C21-837A-7B22F5A613AC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94089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730FB-1F3A-4794-9AA7-9AA1FF0B805B}" type="datetimeFigureOut">
              <a:rPr lang="pt-PT" smtClean="0"/>
              <a:t>27/05/2021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4EB0-2596-426B-9B19-615F047F52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74455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730FB-1F3A-4794-9AA7-9AA1FF0B805B}" type="datetimeFigureOut">
              <a:rPr lang="pt-PT" smtClean="0"/>
              <a:t>27/05/2021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4EB0-2596-426B-9B19-615F047F52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72305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730FB-1F3A-4794-9AA7-9AA1FF0B805B}" type="datetimeFigureOut">
              <a:rPr lang="pt-PT" smtClean="0"/>
              <a:t>27/05/2021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4EB0-2596-426B-9B19-615F047F52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32669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730FB-1F3A-4794-9AA7-9AA1FF0B805B}" type="datetimeFigureOut">
              <a:rPr lang="pt-PT" smtClean="0"/>
              <a:t>27/05/2021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4EB0-2596-426B-9B19-615F047F52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92420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730FB-1F3A-4794-9AA7-9AA1FF0B805B}" type="datetimeFigureOut">
              <a:rPr lang="pt-PT" smtClean="0"/>
              <a:t>27/05/2021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4EB0-2596-426B-9B19-615F047F52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6046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730FB-1F3A-4794-9AA7-9AA1FF0B805B}" type="datetimeFigureOut">
              <a:rPr lang="pt-PT" smtClean="0"/>
              <a:t>27/05/2021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4EB0-2596-426B-9B19-615F047F52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32962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730FB-1F3A-4794-9AA7-9AA1FF0B805B}" type="datetimeFigureOut">
              <a:rPr lang="pt-PT" smtClean="0"/>
              <a:t>27/05/2021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4EB0-2596-426B-9B19-615F047F52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73210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730FB-1F3A-4794-9AA7-9AA1FF0B805B}" type="datetimeFigureOut">
              <a:rPr lang="pt-PT" smtClean="0"/>
              <a:t>27/05/2021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4EB0-2596-426B-9B19-615F047F52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41390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730FB-1F3A-4794-9AA7-9AA1FF0B805B}" type="datetimeFigureOut">
              <a:rPr lang="pt-PT" smtClean="0"/>
              <a:t>27/05/2021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04EB0-2596-426B-9B19-615F047F52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56961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11"/>
          <p:cNvSpPr>
            <a:spLocks noChangeArrowheads="1"/>
          </p:cNvSpPr>
          <p:nvPr/>
        </p:nvSpPr>
        <p:spPr bwMode="auto">
          <a:xfrm>
            <a:off x="0" y="3214717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PT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Título da Comunicação Oral </a:t>
            </a:r>
            <a:endParaRPr lang="pt-PT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171" name="Rectangle 11"/>
          <p:cNvSpPr>
            <a:spLocks noChangeArrowheads="1"/>
          </p:cNvSpPr>
          <p:nvPr/>
        </p:nvSpPr>
        <p:spPr bwMode="auto">
          <a:xfrm>
            <a:off x="17359" y="4820379"/>
            <a:ext cx="9144000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t"/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PT" altLang="pt-PT" sz="1800" b="1" dirty="0">
                <a:latin typeface="Arial" charset="0"/>
                <a:cs typeface="Arial" charset="0"/>
              </a:rPr>
              <a:t>Autor(</a:t>
            </a:r>
            <a:r>
              <a:rPr lang="pt-PT" altLang="pt-PT" sz="1800" b="1" dirty="0" err="1">
                <a:latin typeface="Arial" charset="0"/>
                <a:cs typeface="Arial" charset="0"/>
              </a:rPr>
              <a:t>es</a:t>
            </a:r>
            <a:r>
              <a:rPr lang="pt-PT" altLang="pt-PT" sz="1800" b="1" dirty="0">
                <a:latin typeface="Arial" charset="0"/>
                <a:cs typeface="Arial" charset="0"/>
              </a:rPr>
              <a:t>) da Comunicação</a:t>
            </a:r>
            <a:r>
              <a:rPr lang="pt-PT" altLang="pt-PT" sz="1800" b="1" baseline="30000" dirty="0">
                <a:latin typeface="Arial" charset="0"/>
                <a:cs typeface="Arial" charset="0"/>
              </a:rPr>
              <a:t>1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PT" altLang="pt-PT" sz="2400" b="1" dirty="0">
              <a:latin typeface="Arial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PT" altLang="pt-PT" sz="1600" baseline="30000" dirty="0">
                <a:latin typeface="Arial" charset="0"/>
                <a:cs typeface="Arial" charset="0"/>
              </a:rPr>
              <a:t>1</a:t>
            </a:r>
            <a:r>
              <a:rPr lang="pt-PT" altLang="pt-PT" sz="1600" dirty="0">
                <a:latin typeface="Arial" charset="0"/>
                <a:cs typeface="Arial" charset="0"/>
              </a:rPr>
              <a:t>Afiliação do(s) Autor(</a:t>
            </a:r>
            <a:r>
              <a:rPr lang="pt-PT" altLang="pt-PT" sz="1600" dirty="0" err="1">
                <a:latin typeface="Arial" charset="0"/>
                <a:cs typeface="Arial" charset="0"/>
              </a:rPr>
              <a:t>es</a:t>
            </a:r>
            <a:r>
              <a:rPr lang="pt-PT" altLang="pt-PT" sz="1600" dirty="0">
                <a:latin typeface="Arial" charset="0"/>
                <a:cs typeface="Arial" charset="0"/>
              </a:rPr>
              <a:t>)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27D28AF3-DCBC-4219-B477-250BFFD02A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09" y="0"/>
            <a:ext cx="9143999" cy="2708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367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29600" cy="1011237"/>
          </a:xfrm>
        </p:spPr>
        <p:txBody>
          <a:bodyPr/>
          <a:lstStyle/>
          <a:p>
            <a:pPr algn="l" eaLnBrk="1" hangingPunct="1"/>
            <a:r>
              <a:rPr lang="pt-PT" altLang="pt-PT" dirty="0">
                <a:latin typeface="Impact" pitchFamily="34" charset="0"/>
              </a:rPr>
              <a:t>Subtítulo</a:t>
            </a:r>
          </a:p>
        </p:txBody>
      </p:sp>
      <p:cxnSp>
        <p:nvCxnSpPr>
          <p:cNvPr id="6" name="Conexão recta 5"/>
          <p:cNvCxnSpPr/>
          <p:nvPr/>
        </p:nvCxnSpPr>
        <p:spPr>
          <a:xfrm>
            <a:off x="0" y="1123156"/>
            <a:ext cx="4572000" cy="1588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58390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TSectorContentTagsTaxHTField0 xmlns="13f2ce7f-b63f-46b8-9249-c1799799f778">
      <Terms xmlns="http://schemas.microsoft.com/office/infopath/2007/PartnerControls"/>
    </ITSectorContentTagsTaxHTField0>
    <ITSectorNavigationTagHTField0 xmlns="13f2ce7f-b63f-46b8-9249-c1799799f778">
      <Terms xmlns="http://schemas.microsoft.com/office/infopath/2007/PartnerControls"/>
    </ITSectorNavigationTagHTField0>
    <ITSectorDescription xmlns="13f2ce7f-b63f-46b8-9249-c1799799f778" xsi:nil="true"/>
    <TaxCatchAll xmlns="b441c052-8cb8-4a6d-8035-bf9f28054ab5"/>
    <ITSectorOrder xmlns="13f2ce7f-b63f-46b8-9249-c1799799f778" xsi:nil="true"/>
    <ITSectorDocumentTypeTaxHTField0 xmlns="13f2ce7f-b63f-46b8-9249-c1799799f778">
      <Terms xmlns="http://schemas.microsoft.com/office/infopath/2007/PartnerControls"/>
    </ITSectorDocumentTypeTaxHTField0>
    <ITSectorIsVisible xmlns="13f2ce7f-b63f-46b8-9249-c1799799f77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TSector Documento" ma:contentTypeID="0x01010026ABAD7A4A534F9EBB47DE70C387F3B600D6CED149B7A0B94DBE003343BF1CF896" ma:contentTypeVersion="3" ma:contentTypeDescription="ITSector Item Genérico" ma:contentTypeScope="" ma:versionID="bb57b3bb03d637c7d8636866987d6f37">
  <xsd:schema xmlns:xsd="http://www.w3.org/2001/XMLSchema" xmlns:xs="http://www.w3.org/2001/XMLSchema" xmlns:p="http://schemas.microsoft.com/office/2006/metadata/properties" xmlns:ns2="13f2ce7f-b63f-46b8-9249-c1799799f778" xmlns:ns3="b441c052-8cb8-4a6d-8035-bf9f28054ab5" targetNamespace="http://schemas.microsoft.com/office/2006/metadata/properties" ma:root="true" ma:fieldsID="3b59daa53a6ca0a14ce809344bac5ce9" ns2:_="" ns3:_="">
    <xsd:import namespace="13f2ce7f-b63f-46b8-9249-c1799799f778"/>
    <xsd:import namespace="b441c052-8cb8-4a6d-8035-bf9f28054ab5"/>
    <xsd:element name="properties">
      <xsd:complexType>
        <xsd:sequence>
          <xsd:element name="documentManagement">
            <xsd:complexType>
              <xsd:all>
                <xsd:element ref="ns2:ITSectorDescription" minOccurs="0"/>
                <xsd:element ref="ns2:ITSectorIsVisible" minOccurs="0"/>
                <xsd:element ref="ns2:ITSectorOrder" minOccurs="0"/>
                <xsd:element ref="ns3:TaxCatchAll" minOccurs="0"/>
                <xsd:element ref="ns2:ITSectorDocumentTypeTaxHTField0" minOccurs="0"/>
                <xsd:element ref="ns2:ITSectorContentTagsTaxHTField0" minOccurs="0"/>
                <xsd:element ref="ns2:ITSectorNavigationTag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f2ce7f-b63f-46b8-9249-c1799799f778" elementFormDefault="qualified">
    <xsd:import namespace="http://schemas.microsoft.com/office/2006/documentManagement/types"/>
    <xsd:import namespace="http://schemas.microsoft.com/office/infopath/2007/PartnerControls"/>
    <xsd:element name="ITSectorDescription" ma:index="2" nillable="true" ma:displayName="Descrição" ma:internalName="ITSectorDescription">
      <xsd:simpleType>
        <xsd:restriction base="dms:Note"/>
      </xsd:simpleType>
    </xsd:element>
    <xsd:element name="ITSectorIsVisible" ma:index="4" nillable="true" ma:displayName="Visível" ma:internalName="ITSectorIsVisible">
      <xsd:simpleType>
        <xsd:restriction base="dms:Boolean"/>
      </xsd:simpleType>
    </xsd:element>
    <xsd:element name="ITSectorOrder" ma:index="5" nillable="true" ma:displayName="Ordem" ma:internalName="ITSectorOrder">
      <xsd:simpleType>
        <xsd:restriction base="dms:Unknown"/>
      </xsd:simpleType>
    </xsd:element>
    <xsd:element name="ITSectorDocumentTypeTaxHTField0" ma:index="15" nillable="true" ma:taxonomy="true" ma:internalName="ITSectorDocumentTypeTaxHTField0" ma:taxonomyFieldName="ITSectorDocumentType" ma:displayName="Tipo de documento" ma:fieldId="{7fc6445b-9dc1-44a6-9f10-668a377d9cce}" ma:sspId="7fb0eda7-ae8d-41a6-81fb-134d2f315117" ma:termSetId="e0fecf38-e63f-3d3d-9b20-8109f43b0f9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TSectorContentTagsTaxHTField0" ma:index="16" nillable="true" ma:taxonomy="true" ma:internalName="ITSectorContentTagsHTField0" ma:taxonomyFieldName="ITSectorContentTags" ma:displayName="Tags de conteúdo" ma:fieldId="{55075951-7131-42e4-9ba8-d9438a811aaa}" ma:sspId="7fb0eda7-ae8d-41a6-81fb-134d2f315117" ma:termSetId="e0fecf38-e63f-3d3d-9b17-8109f43b0f9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TSectorNavigationTagHTField0" ma:index="17" nillable="true" ma:taxonomy="true" ma:internalName="ITSectorNavigationTagHTField0" ma:taxonomyFieldName="ITSectorNavigationTag" ma:displayName="Tag de navegação" ma:fieldId="{7fc6445b-9dc1-44a6-9f10-2abfbe73bdc5}" ma:sspId="7fb0eda7-ae8d-41a6-81fb-134d2f315117" ma:termSetId="e0fecf38-e63f-3d3d-9b18-8109f43b0f9b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41c052-8cb8-4a6d-8035-bf9f28054ab5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081cf47-0fd9-404f-af50-b4bfbb92b181}" ma:internalName="TaxCatchAll" ma:showField="CatchAllData" ma:web="b441c052-8cb8-4a6d-8035-bf9f28054a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Tipo de Conteúdo"/>
        <xsd:element ref="dc:title" minOccurs="0" maxOccurs="1" ma:index="1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8490A2-67B2-46C5-9344-1F0E077BE216}">
  <ds:schemaRefs>
    <ds:schemaRef ds:uri="http://schemas.microsoft.com/office/2006/metadata/properties"/>
    <ds:schemaRef ds:uri="http://schemas.microsoft.com/office/infopath/2007/PartnerControls"/>
    <ds:schemaRef ds:uri="13f2ce7f-b63f-46b8-9249-c1799799f778"/>
    <ds:schemaRef ds:uri="b441c052-8cb8-4a6d-8035-bf9f28054ab5"/>
  </ds:schemaRefs>
</ds:datastoreItem>
</file>

<file path=customXml/itemProps2.xml><?xml version="1.0" encoding="utf-8"?>
<ds:datastoreItem xmlns:ds="http://schemas.openxmlformats.org/officeDocument/2006/customXml" ds:itemID="{BA07156E-7606-4987-A2FC-2611A3A0E93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2BD5232-6867-4B71-8054-34C4FD47A4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f2ce7f-b63f-46b8-9249-c1799799f778"/>
    <ds:schemaRef ds:uri="b441c052-8cb8-4a6d-8035-bf9f28054a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1154</TotalTime>
  <Words>22</Words>
  <Application>Microsoft Office PowerPoint</Application>
  <PresentationFormat>Apresentação no Ecrã (4:3)</PresentationFormat>
  <Paragraphs>7</Paragraphs>
  <Slides>2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7" baseType="lpstr">
      <vt:lpstr>Arial</vt:lpstr>
      <vt:lpstr>Calibri</vt:lpstr>
      <vt:lpstr>Impact</vt:lpstr>
      <vt:lpstr>Times New Roman</vt:lpstr>
      <vt:lpstr>Tema do Office</vt:lpstr>
      <vt:lpstr>Apresentação do PowerPoint</vt:lpstr>
      <vt:lpstr>Subtítulo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Pedro Teques</dc:creator>
  <cp:lastModifiedBy>Cristiana Barradas</cp:lastModifiedBy>
  <cp:revision>45</cp:revision>
  <dcterms:created xsi:type="dcterms:W3CDTF">2014-10-31T19:13:09Z</dcterms:created>
  <dcterms:modified xsi:type="dcterms:W3CDTF">2021-05-27T10:40:43Z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0x01010026ABAD7A4A534F9EBB47DE70C387F3B600D6CED149B7A0B94DBE003343BF1CF896</vt:lpwstr>
  </property>
</Properties>
</file>